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omments/modernComment_102_4D2EDB2A.xml" ContentType="application/vnd.ms-powerpoint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63" r:id="rId11"/>
    <p:sldId id="258" r:id="rId12"/>
    <p:sldId id="267" r:id="rId13"/>
    <p:sldId id="268" r:id="rId14"/>
    <p:sldId id="272" r:id="rId15"/>
    <p:sldId id="273" r:id="rId16"/>
    <p:sldId id="274" r:id="rId17"/>
    <p:sldId id="261" r:id="rId18"/>
    <p:sldId id="26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767D08E-2078-EF72-7CBE-F4D7D6E0CA4E}" name="בצלאל יניר" initials="בי" userId="a637afbd7cebf908" providerId="Windows Live"/>
  <p188:author id="{FB1E639A-5D66-1FDF-51F0-6D48D831E4C7}" name="אוריין חסידים" initials="אח" userId="8f5bb625477df71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CAE41-6E3F-4C5C-A171-B696DEDE5412}" v="1709" dt="2025-05-13T08:12:22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וריין חסידים" userId="8f5bb625477df711" providerId="LiveId" clId="{075CAE41-6E3F-4C5C-A171-B696DEDE5412}"/>
    <pc:docChg chg="undo redo custSel addSld delSld modSld sldOrd">
      <pc:chgData name="אוריין חסידים" userId="8f5bb625477df711" providerId="LiveId" clId="{075CAE41-6E3F-4C5C-A171-B696DEDE5412}" dt="2025-05-13T08:12:22.785" v="9170"/>
      <pc:docMkLst>
        <pc:docMk/>
      </pc:docMkLst>
      <pc:sldChg chg="addSp delSp modSp mod modAnim">
        <pc:chgData name="אוריין חסידים" userId="8f5bb625477df711" providerId="LiveId" clId="{075CAE41-6E3F-4C5C-A171-B696DEDE5412}" dt="2025-05-13T08:10:37.631" v="9153"/>
        <pc:sldMkLst>
          <pc:docMk/>
          <pc:sldMk cId="3113814135" sldId="256"/>
        </pc:sldMkLst>
        <pc:graphicFrameChg chg="add del mod">
          <ac:chgData name="אוריין חסידים" userId="8f5bb625477df711" providerId="LiveId" clId="{075CAE41-6E3F-4C5C-A171-B696DEDE5412}" dt="2025-05-13T07:58:45.469" v="9129" actId="478"/>
          <ac:graphicFrameMkLst>
            <pc:docMk/>
            <pc:sldMk cId="3113814135" sldId="256"/>
            <ac:graphicFrameMk id="4" creationId="{240B7F16-2181-652B-5D13-B6892347B2EB}"/>
          </ac:graphicFrameMkLst>
        </pc:graphicFrameChg>
        <pc:picChg chg="add mod">
          <ac:chgData name="אוריין חסידים" userId="8f5bb625477df711" providerId="LiveId" clId="{075CAE41-6E3F-4C5C-A171-B696DEDE5412}" dt="2025-05-13T08:08:05.900" v="9130"/>
          <ac:picMkLst>
            <pc:docMk/>
            <pc:sldMk cId="3113814135" sldId="256"/>
            <ac:picMk id="5" creationId="{E161A957-A70B-BB7E-1187-E0F662D54715}"/>
          </ac:picMkLst>
        </pc:picChg>
      </pc:sldChg>
      <pc:sldChg chg="addSp modSp mod modAnim">
        <pc:chgData name="אוריין חסידים" userId="8f5bb625477df711" providerId="LiveId" clId="{075CAE41-6E3F-4C5C-A171-B696DEDE5412}" dt="2025-05-13T08:10:33.693" v="9152"/>
        <pc:sldMkLst>
          <pc:docMk/>
          <pc:sldMk cId="291741566" sldId="257"/>
        </pc:sldMkLst>
        <pc:picChg chg="add mod modCrop">
          <ac:chgData name="אוריין חסידים" userId="8f5bb625477df711" providerId="LiveId" clId="{075CAE41-6E3F-4C5C-A171-B696DEDE5412}" dt="2025-05-13T07:13:47.307" v="112" actId="1440"/>
          <ac:picMkLst>
            <pc:docMk/>
            <pc:sldMk cId="291741566" sldId="257"/>
            <ac:picMk id="4" creationId="{1F2CD613-919A-31BE-6521-089638FC9998}"/>
          </ac:picMkLst>
        </pc:picChg>
        <pc:picChg chg="add mod">
          <ac:chgData name="אוריין חסידים" userId="8f5bb625477df711" providerId="LiveId" clId="{075CAE41-6E3F-4C5C-A171-B696DEDE5412}" dt="2025-05-13T08:08:15.829" v="9132"/>
          <ac:picMkLst>
            <pc:docMk/>
            <pc:sldMk cId="291741566" sldId="257"/>
            <ac:picMk id="5" creationId="{6F5289D6-F48F-ED44-9983-238F9378F251}"/>
          </ac:picMkLst>
        </pc:picChg>
      </pc:sldChg>
      <pc:sldChg chg="addSp modSp mod modAnim">
        <pc:chgData name="אוריין חסידים" userId="8f5bb625477df711" providerId="LiveId" clId="{075CAE41-6E3F-4C5C-A171-B696DEDE5412}" dt="2025-05-13T08:11:54.372" v="9166"/>
        <pc:sldMkLst>
          <pc:docMk/>
          <pc:sldMk cId="1580910547" sldId="261"/>
        </pc:sldMkLst>
        <pc:spChg chg="mod">
          <ac:chgData name="אוריין חסידים" userId="8f5bb625477df711" providerId="LiveId" clId="{075CAE41-6E3F-4C5C-A171-B696DEDE5412}" dt="2025-05-13T07:09:39.771" v="66" actId="20577"/>
          <ac:spMkLst>
            <pc:docMk/>
            <pc:sldMk cId="1580910547" sldId="261"/>
            <ac:spMk id="3" creationId="{807DFF95-69F3-BFCC-CD55-776E9D8B7733}"/>
          </ac:spMkLst>
        </pc:spChg>
        <pc:picChg chg="add mod">
          <ac:chgData name="אוריין חסידים" userId="8f5bb625477df711" providerId="LiveId" clId="{075CAE41-6E3F-4C5C-A171-B696DEDE5412}" dt="2025-05-13T08:11:32.678" v="9162"/>
          <ac:picMkLst>
            <pc:docMk/>
            <pc:sldMk cId="1580910547" sldId="261"/>
            <ac:picMk id="4" creationId="{F67D4842-D35F-9CAA-0399-F46AAE6AD6C5}"/>
          </ac:picMkLst>
        </pc:picChg>
      </pc:sldChg>
      <pc:sldChg chg="addSp modSp modAnim">
        <pc:chgData name="אוריין חסידים" userId="8f5bb625477df711" providerId="LiveId" clId="{075CAE41-6E3F-4C5C-A171-B696DEDE5412}" dt="2025-05-13T08:12:22.785" v="9170"/>
        <pc:sldMkLst>
          <pc:docMk/>
          <pc:sldMk cId="1626589862" sldId="262"/>
        </pc:sldMkLst>
        <pc:picChg chg="add mod">
          <ac:chgData name="אוריין חסידים" userId="8f5bb625477df711" providerId="LiveId" clId="{075CAE41-6E3F-4C5C-A171-B696DEDE5412}" dt="2025-05-13T08:12:03.247" v="9167"/>
          <ac:picMkLst>
            <pc:docMk/>
            <pc:sldMk cId="1626589862" sldId="262"/>
            <ac:picMk id="4" creationId="{73826B0A-6922-B5F5-0783-1192C6311BAE}"/>
          </ac:picMkLst>
        </pc:picChg>
      </pc:sldChg>
      <pc:sldChg chg="addSp modSp modAnim">
        <pc:chgData name="אוריין חסידים" userId="8f5bb625477df711" providerId="LiveId" clId="{075CAE41-6E3F-4C5C-A171-B696DEDE5412}" dt="2025-05-13T08:10:17.844" v="9150"/>
        <pc:sldMkLst>
          <pc:docMk/>
          <pc:sldMk cId="2708116448" sldId="263"/>
        </pc:sldMkLst>
        <pc:graphicFrameChg chg="mod">
          <ac:chgData name="אוריין חסידים" userId="8f5bb625477df711" providerId="LiveId" clId="{075CAE41-6E3F-4C5C-A171-B696DEDE5412}" dt="2025-05-13T07:44:45.044" v="2167" actId="207"/>
          <ac:graphicFrameMkLst>
            <pc:docMk/>
            <pc:sldMk cId="2708116448" sldId="263"/>
            <ac:graphicFrameMk id="6" creationId="{104D55D1-A511-F2E7-C807-813CD229C0BD}"/>
          </ac:graphicFrameMkLst>
        </pc:graphicFrameChg>
        <pc:picChg chg="add mod">
          <ac:chgData name="אוריין חסידים" userId="8f5bb625477df711" providerId="LiveId" clId="{075CAE41-6E3F-4C5C-A171-B696DEDE5412}" dt="2025-05-13T08:09:19.945" v="9143"/>
          <ac:picMkLst>
            <pc:docMk/>
            <pc:sldMk cId="2708116448" sldId="263"/>
            <ac:picMk id="3" creationId="{F3FACE7C-DE6A-4DBB-3AD7-83D9478F5058}"/>
          </ac:picMkLst>
        </pc:picChg>
      </pc:sldChg>
      <pc:sldChg chg="addSp modSp mod modTransition modAnim">
        <pc:chgData name="אוריין חסידים" userId="8f5bb625477df711" providerId="LiveId" clId="{075CAE41-6E3F-4C5C-A171-B696DEDE5412}" dt="2025-05-13T08:10:12.926" v="9149"/>
        <pc:sldMkLst>
          <pc:docMk/>
          <pc:sldMk cId="687501110" sldId="267"/>
        </pc:sldMkLst>
        <pc:spChg chg="mod">
          <ac:chgData name="אוריין חסידים" userId="8f5bb625477df711" providerId="LiveId" clId="{075CAE41-6E3F-4C5C-A171-B696DEDE5412}" dt="2025-05-13T07:03:12.521" v="3" actId="403"/>
          <ac:spMkLst>
            <pc:docMk/>
            <pc:sldMk cId="687501110" sldId="267"/>
            <ac:spMk id="3" creationId="{B45510DA-50FF-80C1-D02E-FEC703DB9546}"/>
          </ac:spMkLst>
        </pc:spChg>
        <pc:picChg chg="add mod">
          <ac:chgData name="אוריין חסידים" userId="8f5bb625477df711" providerId="LiveId" clId="{075CAE41-6E3F-4C5C-A171-B696DEDE5412}" dt="2025-05-13T08:09:37.965" v="9146"/>
          <ac:picMkLst>
            <pc:docMk/>
            <pc:sldMk cId="687501110" sldId="267"/>
            <ac:picMk id="4" creationId="{4AD3AAF1-7082-D169-C7D0-77C874FEF362}"/>
          </ac:picMkLst>
        </pc:picChg>
      </pc:sldChg>
      <pc:sldChg chg="addSp delSp modSp mod setBg modAnim">
        <pc:chgData name="אוריין חסידים" userId="8f5bb625477df711" providerId="LiveId" clId="{075CAE41-6E3F-4C5C-A171-B696DEDE5412}" dt="2025-05-13T08:11:05.480" v="9158"/>
        <pc:sldMkLst>
          <pc:docMk/>
          <pc:sldMk cId="1737266856" sldId="268"/>
        </pc:sldMkLst>
        <pc:spChg chg="mod">
          <ac:chgData name="אוריין חסידים" userId="8f5bb625477df711" providerId="LiveId" clId="{075CAE41-6E3F-4C5C-A171-B696DEDE5412}" dt="2025-05-13T07:04:25.763" v="12" actId="26606"/>
          <ac:spMkLst>
            <pc:docMk/>
            <pc:sldMk cId="1737266856" sldId="268"/>
            <ac:spMk id="2" creationId="{1E0D4BE0-256F-350A-AD38-EA770164309D}"/>
          </ac:spMkLst>
        </pc:spChg>
        <pc:spChg chg="del">
          <ac:chgData name="אוריין חסידים" userId="8f5bb625477df711" providerId="LiveId" clId="{075CAE41-6E3F-4C5C-A171-B696DEDE5412}" dt="2025-05-13T07:04:15.222" v="9" actId="478"/>
          <ac:spMkLst>
            <pc:docMk/>
            <pc:sldMk cId="1737266856" sldId="268"/>
            <ac:spMk id="3" creationId="{0C8F1AB4-52E2-7726-A95B-1025F16A14E2}"/>
          </ac:spMkLst>
        </pc:spChg>
        <pc:spChg chg="add del mod">
          <ac:chgData name="אוריין חסידים" userId="8f5bb625477df711" providerId="LiveId" clId="{075CAE41-6E3F-4C5C-A171-B696DEDE5412}" dt="2025-05-13T07:04:20.600" v="10" actId="478"/>
          <ac:spMkLst>
            <pc:docMk/>
            <pc:sldMk cId="1737266856" sldId="268"/>
            <ac:spMk id="6" creationId="{77550E53-58FE-90FA-F172-005E474AE0D3}"/>
          </ac:spMkLst>
        </pc:spChg>
        <pc:spChg chg="add">
          <ac:chgData name="אוריין חסידים" userId="8f5bb625477df711" providerId="LiveId" clId="{075CAE41-6E3F-4C5C-A171-B696DEDE5412}" dt="2025-05-13T07:04:25.763" v="12" actId="26606"/>
          <ac:spMkLst>
            <pc:docMk/>
            <pc:sldMk cId="1737266856" sldId="268"/>
            <ac:spMk id="37" creationId="{1996130F-9AB5-4DE9-8574-3AF891C5C172}"/>
          </ac:spMkLst>
        </pc:spChg>
        <pc:spChg chg="add">
          <ac:chgData name="אוריין חסידים" userId="8f5bb625477df711" providerId="LiveId" clId="{075CAE41-6E3F-4C5C-A171-B696DEDE5412}" dt="2025-05-13T07:04:25.763" v="12" actId="26606"/>
          <ac:spMkLst>
            <pc:docMk/>
            <pc:sldMk cId="1737266856" sldId="268"/>
            <ac:spMk id="39" creationId="{3623DEAC-F39C-45D6-86DC-1033F6429528}"/>
          </ac:spMkLst>
        </pc:spChg>
        <pc:spChg chg="add">
          <ac:chgData name="אוריין חסידים" userId="8f5bb625477df711" providerId="LiveId" clId="{075CAE41-6E3F-4C5C-A171-B696DEDE5412}" dt="2025-05-13T07:04:25.763" v="12" actId="26606"/>
          <ac:spMkLst>
            <pc:docMk/>
            <pc:sldMk cId="1737266856" sldId="268"/>
            <ac:spMk id="41" creationId="{513EBF72-EDB5-4278-94B8-34AAC2FA6E83}"/>
          </ac:spMkLst>
        </pc:spChg>
        <pc:spChg chg="add">
          <ac:chgData name="אוריין חסידים" userId="8f5bb625477df711" providerId="LiveId" clId="{075CAE41-6E3F-4C5C-A171-B696DEDE5412}" dt="2025-05-13T07:04:25.763" v="12" actId="26606"/>
          <ac:spMkLst>
            <pc:docMk/>
            <pc:sldMk cId="1737266856" sldId="268"/>
            <ac:spMk id="43" creationId="{DBD486FF-4365-499B-AFF7-0F07549D97B5}"/>
          </ac:spMkLst>
        </pc:spChg>
        <pc:spChg chg="add">
          <ac:chgData name="אוריין חסידים" userId="8f5bb625477df711" providerId="LiveId" clId="{075CAE41-6E3F-4C5C-A171-B696DEDE5412}" dt="2025-05-13T07:04:25.763" v="12" actId="26606"/>
          <ac:spMkLst>
            <pc:docMk/>
            <pc:sldMk cId="1737266856" sldId="268"/>
            <ac:spMk id="73" creationId="{AEC89D32-0839-4A5D-80DB-D12259CA406E}"/>
          </ac:spMkLst>
        </pc:spChg>
        <pc:spChg chg="add">
          <ac:chgData name="אוריין חסידים" userId="8f5bb625477df711" providerId="LiveId" clId="{075CAE41-6E3F-4C5C-A171-B696DEDE5412}" dt="2025-05-13T07:04:25.763" v="12" actId="26606"/>
          <ac:spMkLst>
            <pc:docMk/>
            <pc:sldMk cId="1737266856" sldId="268"/>
            <ac:spMk id="75" creationId="{7229C60D-EFB4-4944-AEB7-4773C1A7B20F}"/>
          </ac:spMkLst>
        </pc:spChg>
        <pc:grpChg chg="add">
          <ac:chgData name="אוריין חסידים" userId="8f5bb625477df711" providerId="LiveId" clId="{075CAE41-6E3F-4C5C-A171-B696DEDE5412}" dt="2025-05-13T07:04:25.763" v="12" actId="26606"/>
          <ac:grpSpMkLst>
            <pc:docMk/>
            <pc:sldMk cId="1737266856" sldId="268"/>
            <ac:grpSpMk id="9" creationId="{166BF9EE-F7AC-4FA5-AC7E-001B3A642F75}"/>
          </ac:grpSpMkLst>
        </pc:grpChg>
        <pc:grpChg chg="add">
          <ac:chgData name="אוריין חסידים" userId="8f5bb625477df711" providerId="LiveId" clId="{075CAE41-6E3F-4C5C-A171-B696DEDE5412}" dt="2025-05-13T07:04:25.763" v="12" actId="26606"/>
          <ac:grpSpMkLst>
            <pc:docMk/>
            <pc:sldMk cId="1737266856" sldId="268"/>
            <ac:grpSpMk id="23" creationId="{E312DBA5-56D8-42B2-BA94-28168C2A6703}"/>
          </ac:grpSpMkLst>
        </pc:grpChg>
        <pc:picChg chg="add mod">
          <ac:chgData name="אוריין חסידים" userId="8f5bb625477df711" providerId="LiveId" clId="{075CAE41-6E3F-4C5C-A171-B696DEDE5412}" dt="2025-05-13T07:04:33.123" v="13" actId="14100"/>
          <ac:picMkLst>
            <pc:docMk/>
            <pc:sldMk cId="1737266856" sldId="268"/>
            <ac:picMk id="4" creationId="{EB4AA0BA-1EA3-07AC-DC73-4AE5347E4EEF}"/>
          </ac:picMkLst>
        </pc:picChg>
        <pc:picChg chg="add mod">
          <ac:chgData name="אוריין חסידים" userId="8f5bb625477df711" providerId="LiveId" clId="{075CAE41-6E3F-4C5C-A171-B696DEDE5412}" dt="2025-05-13T08:10:52.035" v="9154"/>
          <ac:picMkLst>
            <pc:docMk/>
            <pc:sldMk cId="1737266856" sldId="268"/>
            <ac:picMk id="7" creationId="{089053B4-78A0-0E79-0726-C3DAD80D9CC5}"/>
          </ac:picMkLst>
        </pc:picChg>
      </pc:sldChg>
      <pc:sldChg chg="addSp delSp modSp del mod">
        <pc:chgData name="אוריין חסידים" userId="8f5bb625477df711" providerId="LiveId" clId="{075CAE41-6E3F-4C5C-A171-B696DEDE5412}" dt="2025-05-13T07:11:58.248" v="98" actId="47"/>
        <pc:sldMkLst>
          <pc:docMk/>
          <pc:sldMk cId="2864559269" sldId="270"/>
        </pc:sldMkLst>
        <pc:spChg chg="add mod">
          <ac:chgData name="אוריין חסידים" userId="8f5bb625477df711" providerId="LiveId" clId="{075CAE41-6E3F-4C5C-A171-B696DEDE5412}" dt="2025-05-13T07:11:36.229" v="89" actId="21"/>
          <ac:spMkLst>
            <pc:docMk/>
            <pc:sldMk cId="2864559269" sldId="270"/>
            <ac:spMk id="3" creationId="{67BD92CF-CD35-D2A3-4EA9-2AADEB81348D}"/>
          </ac:spMkLst>
        </pc:spChg>
        <pc:picChg chg="del">
          <ac:chgData name="אוריין חסידים" userId="8f5bb625477df711" providerId="LiveId" clId="{075CAE41-6E3F-4C5C-A171-B696DEDE5412}" dt="2025-05-13T07:11:36.229" v="89" actId="21"/>
          <ac:picMkLst>
            <pc:docMk/>
            <pc:sldMk cId="2864559269" sldId="270"/>
            <ac:picMk id="5" creationId="{7AEFC94C-AA3A-C181-0D3D-E34AC0BE74D7}"/>
          </ac:picMkLst>
        </pc:picChg>
      </pc:sldChg>
      <pc:sldChg chg="addSp delSp modSp mod modTransition setBg modAnim">
        <pc:chgData name="אוריין חסידים" userId="8f5bb625477df711" providerId="LiveId" clId="{075CAE41-6E3F-4C5C-A171-B696DEDE5412}" dt="2025-05-13T08:11:24.500" v="9161"/>
        <pc:sldMkLst>
          <pc:docMk/>
          <pc:sldMk cId="3220189945" sldId="272"/>
        </pc:sldMkLst>
        <pc:spChg chg="mod">
          <ac:chgData name="אוריין חסידים" userId="8f5bb625477df711" providerId="LiveId" clId="{075CAE41-6E3F-4C5C-A171-B696DEDE5412}" dt="2025-05-13T07:10:40.593" v="79" actId="26606"/>
          <ac:spMkLst>
            <pc:docMk/>
            <pc:sldMk cId="3220189945" sldId="272"/>
            <ac:spMk id="2" creationId="{A1DC0037-713F-5F0F-5B7C-C1EF0F7D8937}"/>
          </ac:spMkLst>
        </pc:spChg>
        <pc:spChg chg="del mod">
          <ac:chgData name="אוריין חסידים" userId="8f5bb625477df711" providerId="LiveId" clId="{075CAE41-6E3F-4C5C-A171-B696DEDE5412}" dt="2025-05-13T07:11:56.136" v="97" actId="478"/>
          <ac:spMkLst>
            <pc:docMk/>
            <pc:sldMk cId="3220189945" sldId="272"/>
            <ac:spMk id="5" creationId="{2DDA5390-5E59-F453-779D-A416BEAE6AA8}"/>
          </ac:spMkLst>
        </pc:spChg>
        <pc:spChg chg="add del">
          <ac:chgData name="אוריין חסידים" userId="8f5bb625477df711" providerId="LiveId" clId="{075CAE41-6E3F-4C5C-A171-B696DEDE5412}" dt="2025-05-13T07:10:10.352" v="70" actId="478"/>
          <ac:spMkLst>
            <pc:docMk/>
            <pc:sldMk cId="3220189945" sldId="272"/>
            <ac:spMk id="7" creationId="{9582C442-B461-9358-807D-5659AD9972F0}"/>
          </ac:spMkLst>
        </pc:spChg>
        <pc:spChg chg="add">
          <ac:chgData name="אוריין חסידים" userId="8f5bb625477df711" providerId="LiveId" clId="{075CAE41-6E3F-4C5C-A171-B696DEDE5412}" dt="2025-05-13T07:10:40.593" v="79" actId="26606"/>
          <ac:spMkLst>
            <pc:docMk/>
            <pc:sldMk cId="3220189945" sldId="272"/>
            <ac:spMk id="8" creationId="{3F4C104D-5F30-4811-9376-566B26E4719A}"/>
          </ac:spMkLst>
        </pc:spChg>
        <pc:spChg chg="add del mod">
          <ac:chgData name="אוריין חסידים" userId="8f5bb625477df711" providerId="LiveId" clId="{075CAE41-6E3F-4C5C-A171-B696DEDE5412}" dt="2025-05-13T07:10:03.509" v="68" actId="478"/>
          <ac:spMkLst>
            <pc:docMk/>
            <pc:sldMk cId="3220189945" sldId="272"/>
            <ac:spMk id="9" creationId="{EA89A64D-930F-F006-CC1B-D7357CE47EFC}"/>
          </ac:spMkLst>
        </pc:spChg>
        <pc:spChg chg="del mod">
          <ac:chgData name="אוריין חסידים" userId="8f5bb625477df711" providerId="LiveId" clId="{075CAE41-6E3F-4C5C-A171-B696DEDE5412}" dt="2025-05-13T07:10:07.483" v="69" actId="478"/>
          <ac:spMkLst>
            <pc:docMk/>
            <pc:sldMk cId="3220189945" sldId="272"/>
            <ac:spMk id="10" creationId="{3161CC17-67B9-DFA2-A5FC-F2213DC004E6}"/>
          </ac:spMkLst>
        </pc:spChg>
        <pc:spChg chg="add">
          <ac:chgData name="אוריין חסידים" userId="8f5bb625477df711" providerId="LiveId" clId="{075CAE41-6E3F-4C5C-A171-B696DEDE5412}" dt="2025-05-13T07:10:40.593" v="79" actId="26606"/>
          <ac:spMkLst>
            <pc:docMk/>
            <pc:sldMk cId="3220189945" sldId="272"/>
            <ac:spMk id="11" creationId="{0815E34B-5D02-4E01-A936-E8E1C0AB6F12}"/>
          </ac:spMkLst>
        </pc:spChg>
        <pc:spChg chg="add">
          <ac:chgData name="אוריין חסידים" userId="8f5bb625477df711" providerId="LiveId" clId="{075CAE41-6E3F-4C5C-A171-B696DEDE5412}" dt="2025-05-13T07:10:40.593" v="79" actId="26606"/>
          <ac:spMkLst>
            <pc:docMk/>
            <pc:sldMk cId="3220189945" sldId="272"/>
            <ac:spMk id="15" creationId="{7DE3414B-B032-4710-A468-D3285E38C5FF}"/>
          </ac:spMkLst>
        </pc:spChg>
        <pc:picChg chg="add mod ord">
          <ac:chgData name="אוריין חסידים" userId="8f5bb625477df711" providerId="LiveId" clId="{075CAE41-6E3F-4C5C-A171-B696DEDE5412}" dt="2025-05-13T07:11:51.261" v="96" actId="170"/>
          <ac:picMkLst>
            <pc:docMk/>
            <pc:sldMk cId="3220189945" sldId="272"/>
            <ac:picMk id="4" creationId="{E6286089-5A29-F2F8-9070-20816E00EFFA}"/>
          </ac:picMkLst>
        </pc:picChg>
        <pc:picChg chg="add mod">
          <ac:chgData name="אוריין חסידים" userId="8f5bb625477df711" providerId="LiveId" clId="{075CAE41-6E3F-4C5C-A171-B696DEDE5412}" dt="2025-05-13T07:11:46.654" v="93" actId="1076"/>
          <ac:picMkLst>
            <pc:docMk/>
            <pc:sldMk cId="3220189945" sldId="272"/>
            <ac:picMk id="6" creationId="{7AEFC94C-AA3A-C181-0D3D-E34AC0BE74D7}"/>
          </ac:picMkLst>
        </pc:picChg>
        <pc:picChg chg="del">
          <ac:chgData name="אוריין חסידים" userId="8f5bb625477df711" providerId="LiveId" clId="{075CAE41-6E3F-4C5C-A171-B696DEDE5412}" dt="2025-05-13T07:07:25.425" v="23" actId="478"/>
          <ac:picMkLst>
            <pc:docMk/>
            <pc:sldMk cId="3220189945" sldId="272"/>
            <ac:picMk id="12" creationId="{306EF05C-CE90-FA6F-3A43-DF8B0580A601}"/>
          </ac:picMkLst>
        </pc:picChg>
        <pc:picChg chg="del">
          <ac:chgData name="אוריין חסידים" userId="8f5bb625477df711" providerId="LiveId" clId="{075CAE41-6E3F-4C5C-A171-B696DEDE5412}" dt="2025-05-13T07:07:19.597" v="18" actId="478"/>
          <ac:picMkLst>
            <pc:docMk/>
            <pc:sldMk cId="3220189945" sldId="272"/>
            <ac:picMk id="13" creationId="{E49B3443-12C3-D513-1F86-63FFFF70464C}"/>
          </ac:picMkLst>
        </pc:picChg>
        <pc:picChg chg="del">
          <ac:chgData name="אוריין חסידים" userId="8f5bb625477df711" providerId="LiveId" clId="{075CAE41-6E3F-4C5C-A171-B696DEDE5412}" dt="2025-05-13T07:07:18.424" v="17" actId="478"/>
          <ac:picMkLst>
            <pc:docMk/>
            <pc:sldMk cId="3220189945" sldId="272"/>
            <ac:picMk id="14" creationId="{422BB956-BD81-ABEE-DF85-3EEC38D6C2C0}"/>
          </ac:picMkLst>
        </pc:picChg>
        <pc:picChg chg="add mod">
          <ac:chgData name="אוריין חסידים" userId="8f5bb625477df711" providerId="LiveId" clId="{075CAE41-6E3F-4C5C-A171-B696DEDE5412}" dt="2025-05-13T08:11:17.975" v="9159"/>
          <ac:picMkLst>
            <pc:docMk/>
            <pc:sldMk cId="3220189945" sldId="272"/>
            <ac:picMk id="16" creationId="{642CA26D-F47E-CC8F-58D8-2CE9FC2E2E40}"/>
          </ac:picMkLst>
        </pc:picChg>
      </pc:sldChg>
      <pc:sldChg chg="delSp modSp add del mod setBg delDesignElem">
        <pc:chgData name="אוריין חסידים" userId="8f5bb625477df711" providerId="LiveId" clId="{075CAE41-6E3F-4C5C-A171-B696DEDE5412}" dt="2025-05-13T07:12:12.793" v="102" actId="47"/>
        <pc:sldMkLst>
          <pc:docMk/>
          <pc:sldMk cId="2395123674" sldId="273"/>
        </pc:sldMkLst>
        <pc:spChg chg="mod">
          <ac:chgData name="אוריין חסידים" userId="8f5bb625477df711" providerId="LiveId" clId="{075CAE41-6E3F-4C5C-A171-B696DEDE5412}" dt="2025-05-13T07:12:10.940" v="101" actId="6549"/>
          <ac:spMkLst>
            <pc:docMk/>
            <pc:sldMk cId="2395123674" sldId="273"/>
            <ac:spMk id="2" creationId="{56994B36-C899-D8E3-A090-3ED533E88B42}"/>
          </ac:spMkLst>
        </pc:spChg>
        <pc:spChg chg="del">
          <ac:chgData name="אוריין חסידים" userId="8f5bb625477df711" providerId="LiveId" clId="{075CAE41-6E3F-4C5C-A171-B696DEDE5412}" dt="2025-05-13T07:12:02.334" v="100"/>
          <ac:spMkLst>
            <pc:docMk/>
            <pc:sldMk cId="2395123674" sldId="273"/>
            <ac:spMk id="8" creationId="{4486B6E6-48F8-7AA3-1F48-AE45CAB2E0EE}"/>
          </ac:spMkLst>
        </pc:spChg>
        <pc:spChg chg="del">
          <ac:chgData name="אוריין חסידים" userId="8f5bb625477df711" providerId="LiveId" clId="{075CAE41-6E3F-4C5C-A171-B696DEDE5412}" dt="2025-05-13T07:12:02.334" v="100"/>
          <ac:spMkLst>
            <pc:docMk/>
            <pc:sldMk cId="2395123674" sldId="273"/>
            <ac:spMk id="11" creationId="{E6AB4AF8-1D83-D321-7CE9-3BD017913A5C}"/>
          </ac:spMkLst>
        </pc:spChg>
        <pc:spChg chg="del">
          <ac:chgData name="אוריין חסידים" userId="8f5bb625477df711" providerId="LiveId" clId="{075CAE41-6E3F-4C5C-A171-B696DEDE5412}" dt="2025-05-13T07:12:02.334" v="100"/>
          <ac:spMkLst>
            <pc:docMk/>
            <pc:sldMk cId="2395123674" sldId="273"/>
            <ac:spMk id="15" creationId="{1C351FDE-09A6-37B9-BFFC-28064F6AAD4E}"/>
          </ac:spMkLst>
        </pc:spChg>
      </pc:sldChg>
      <pc:sldChg chg="modSp add mod modTransition">
        <pc:chgData name="אוריין חסידים" userId="8f5bb625477df711" providerId="LiveId" clId="{075CAE41-6E3F-4C5C-A171-B696DEDE5412}" dt="2025-05-13T07:16:04.383" v="159"/>
        <pc:sldMkLst>
          <pc:docMk/>
          <pc:sldMk cId="2891148879" sldId="273"/>
        </pc:sldMkLst>
        <pc:picChg chg="mod">
          <ac:chgData name="אוריין חסידים" userId="8f5bb625477df711" providerId="LiveId" clId="{075CAE41-6E3F-4C5C-A171-B696DEDE5412}" dt="2025-05-13T07:14:23.325" v="121" actId="1076"/>
          <ac:picMkLst>
            <pc:docMk/>
            <pc:sldMk cId="2891148879" sldId="273"/>
            <ac:picMk id="4" creationId="{82620C59-86FB-9BAA-0237-EAF735090FF4}"/>
          </ac:picMkLst>
        </pc:picChg>
        <pc:picChg chg="mod">
          <ac:chgData name="אוריין חסידים" userId="8f5bb625477df711" providerId="LiveId" clId="{075CAE41-6E3F-4C5C-A171-B696DEDE5412}" dt="2025-05-13T07:14:10.287" v="115" actId="1076"/>
          <ac:picMkLst>
            <pc:docMk/>
            <pc:sldMk cId="2891148879" sldId="273"/>
            <ac:picMk id="6" creationId="{082FC565-E561-4D97-C5DB-5209FA213605}"/>
          </ac:picMkLst>
        </pc:picChg>
      </pc:sldChg>
      <pc:sldChg chg="add del">
        <pc:chgData name="אוריין חסידים" userId="8f5bb625477df711" providerId="LiveId" clId="{075CAE41-6E3F-4C5C-A171-B696DEDE5412}" dt="2025-05-13T07:14:33.311" v="123" actId="47"/>
        <pc:sldMkLst>
          <pc:docMk/>
          <pc:sldMk cId="1936892964" sldId="274"/>
        </pc:sldMkLst>
      </pc:sldChg>
      <pc:sldChg chg="modSp add mod ord modTransition">
        <pc:chgData name="אוריין חסידים" userId="8f5bb625477df711" providerId="LiveId" clId="{075CAE41-6E3F-4C5C-A171-B696DEDE5412}" dt="2025-05-13T07:16:04.383" v="159"/>
        <pc:sldMkLst>
          <pc:docMk/>
          <pc:sldMk cId="4015349256" sldId="274"/>
        </pc:sldMkLst>
        <pc:picChg chg="mod ord">
          <ac:chgData name="אוריין חסידים" userId="8f5bb625477df711" providerId="LiveId" clId="{075CAE41-6E3F-4C5C-A171-B696DEDE5412}" dt="2025-05-13T07:15:50.586" v="145" actId="170"/>
          <ac:picMkLst>
            <pc:docMk/>
            <pc:sldMk cId="4015349256" sldId="274"/>
            <ac:picMk id="4" creationId="{1E69C5DE-8FD2-C2D5-0796-4D7BC2BEA35B}"/>
          </ac:picMkLst>
        </pc:picChg>
        <pc:picChg chg="mod">
          <ac:chgData name="אוריין חסידים" userId="8f5bb625477df711" providerId="LiveId" clId="{075CAE41-6E3F-4C5C-A171-B696DEDE5412}" dt="2025-05-13T07:15:54.791" v="154" actId="1035"/>
          <ac:picMkLst>
            <pc:docMk/>
            <pc:sldMk cId="4015349256" sldId="274"/>
            <ac:picMk id="6" creationId="{E73D6707-9571-2E28-4DB6-9B31DCF87780}"/>
          </ac:picMkLst>
        </pc:picChg>
      </pc:sldChg>
      <pc:sldChg chg="addSp delSp modSp new mod modTransition modAnim">
        <pc:chgData name="אוריין חסידים" userId="8f5bb625477df711" providerId="LiveId" clId="{075CAE41-6E3F-4C5C-A171-B696DEDE5412}" dt="2025-05-13T08:10:27.372" v="9151"/>
        <pc:sldMkLst>
          <pc:docMk/>
          <pc:sldMk cId="3357571379" sldId="275"/>
        </pc:sldMkLst>
        <pc:spChg chg="del">
          <ac:chgData name="אוריין חסידים" userId="8f5bb625477df711" providerId="LiveId" clId="{075CAE41-6E3F-4C5C-A171-B696DEDE5412}" dt="2025-05-13T07:16:53.001" v="161" actId="478"/>
          <ac:spMkLst>
            <pc:docMk/>
            <pc:sldMk cId="3357571379" sldId="275"/>
            <ac:spMk id="2" creationId="{C1DBEFB8-14E2-4C00-7ABF-54F20001AB0B}"/>
          </ac:spMkLst>
        </pc:spChg>
        <pc:spChg chg="del">
          <ac:chgData name="אוריין חסידים" userId="8f5bb625477df711" providerId="LiveId" clId="{075CAE41-6E3F-4C5C-A171-B696DEDE5412}" dt="2025-05-13T07:16:55.613" v="162" actId="478"/>
          <ac:spMkLst>
            <pc:docMk/>
            <pc:sldMk cId="3357571379" sldId="275"/>
            <ac:spMk id="3" creationId="{23DE029F-43EF-F556-4DAB-47EDC4D35E00}"/>
          </ac:spMkLst>
        </pc:spChg>
        <pc:spChg chg="add del">
          <ac:chgData name="אוריין חסידים" userId="8f5bb625477df711" providerId="LiveId" clId="{075CAE41-6E3F-4C5C-A171-B696DEDE5412}" dt="2025-05-13T07:17:09.948" v="165" actId="478"/>
          <ac:spMkLst>
            <pc:docMk/>
            <pc:sldMk cId="3357571379" sldId="275"/>
            <ac:spMk id="4" creationId="{F32D903B-3F56-3AFA-C9F1-823BD86A908F}"/>
          </ac:spMkLst>
        </pc:spChg>
        <pc:spChg chg="add mod">
          <ac:chgData name="אוריין חסידים" userId="8f5bb625477df711" providerId="LiveId" clId="{075CAE41-6E3F-4C5C-A171-B696DEDE5412}" dt="2025-05-13T07:19:57.778" v="235" actId="1076"/>
          <ac:spMkLst>
            <pc:docMk/>
            <pc:sldMk cId="3357571379" sldId="275"/>
            <ac:spMk id="5" creationId="{D59A9B18-4ABD-BDF9-BC96-A653DDF0F632}"/>
          </ac:spMkLst>
        </pc:spChg>
        <pc:spChg chg="add mod">
          <ac:chgData name="אוריין חסידים" userId="8f5bb625477df711" providerId="LiveId" clId="{075CAE41-6E3F-4C5C-A171-B696DEDE5412}" dt="2025-05-13T07:20:58.752" v="266" actId="12789"/>
          <ac:spMkLst>
            <pc:docMk/>
            <pc:sldMk cId="3357571379" sldId="275"/>
            <ac:spMk id="26" creationId="{89E1B1A1-2474-0B20-4D85-9BBA57D6E2E4}"/>
          </ac:spMkLst>
        </pc:spChg>
        <pc:spChg chg="add mod">
          <ac:chgData name="אוריין חסידים" userId="8f5bb625477df711" providerId="LiveId" clId="{075CAE41-6E3F-4C5C-A171-B696DEDE5412}" dt="2025-05-13T07:24:02.799" v="365" actId="1076"/>
          <ac:spMkLst>
            <pc:docMk/>
            <pc:sldMk cId="3357571379" sldId="275"/>
            <ac:spMk id="27" creationId="{6DF36BC9-4458-C042-19BA-5BAD83C11B0C}"/>
          </ac:spMkLst>
        </pc:spChg>
        <pc:spChg chg="add mod">
          <ac:chgData name="אוריין חסידים" userId="8f5bb625477df711" providerId="LiveId" clId="{075CAE41-6E3F-4C5C-A171-B696DEDE5412}" dt="2025-05-13T07:24:04.760" v="366" actId="1076"/>
          <ac:spMkLst>
            <pc:docMk/>
            <pc:sldMk cId="3357571379" sldId="275"/>
            <ac:spMk id="28" creationId="{0515999B-157E-2017-C999-B873FFAAFC50}"/>
          </ac:spMkLst>
        </pc:spChg>
        <pc:spChg chg="add mod">
          <ac:chgData name="אוריין חסידים" userId="8f5bb625477df711" providerId="LiveId" clId="{075CAE41-6E3F-4C5C-A171-B696DEDE5412}" dt="2025-05-13T07:24:06.452" v="367" actId="1076"/>
          <ac:spMkLst>
            <pc:docMk/>
            <pc:sldMk cId="3357571379" sldId="275"/>
            <ac:spMk id="29" creationId="{76C5D244-086C-CA0E-363F-3FC837200CA1}"/>
          </ac:spMkLst>
        </pc:spChg>
        <pc:spChg chg="add mod">
          <ac:chgData name="אוריין חסידים" userId="8f5bb625477df711" providerId="LiveId" clId="{075CAE41-6E3F-4C5C-A171-B696DEDE5412}" dt="2025-05-13T07:24:09.417" v="373" actId="1036"/>
          <ac:spMkLst>
            <pc:docMk/>
            <pc:sldMk cId="3357571379" sldId="275"/>
            <ac:spMk id="30" creationId="{A3AB70B8-9B69-95F0-7A64-57C7BC0D5CCD}"/>
          </ac:spMkLst>
        </pc:spChg>
        <pc:spChg chg="add mod">
          <ac:chgData name="אוריין חסידים" userId="8f5bb625477df711" providerId="LiveId" clId="{075CAE41-6E3F-4C5C-A171-B696DEDE5412}" dt="2025-05-13T07:20:26.185" v="246"/>
          <ac:spMkLst>
            <pc:docMk/>
            <pc:sldMk cId="3357571379" sldId="275"/>
            <ac:spMk id="31" creationId="{07EA2E67-FB7F-0FA9-2D28-FBBB264AAE86}"/>
          </ac:spMkLst>
        </pc:spChg>
        <pc:spChg chg="add del mod">
          <ac:chgData name="אוריין חסידים" userId="8f5bb625477df711" providerId="LiveId" clId="{075CAE41-6E3F-4C5C-A171-B696DEDE5412}" dt="2025-05-13T07:22:10.583" v="307" actId="478"/>
          <ac:spMkLst>
            <pc:docMk/>
            <pc:sldMk cId="3357571379" sldId="275"/>
            <ac:spMk id="32" creationId="{5FA969DB-7A1F-D371-1E2E-9804E2DDE6A1}"/>
          </ac:spMkLst>
        </pc:spChg>
        <pc:spChg chg="add mod">
          <ac:chgData name="אוריין חסידים" userId="8f5bb625477df711" providerId="LiveId" clId="{075CAE41-6E3F-4C5C-A171-B696DEDE5412}" dt="2025-05-13T07:20:26.429" v="248"/>
          <ac:spMkLst>
            <pc:docMk/>
            <pc:sldMk cId="3357571379" sldId="275"/>
            <ac:spMk id="33" creationId="{F8CE541C-6252-DE3F-9527-6171B62B0F13}"/>
          </ac:spMkLst>
        </pc:spChg>
        <pc:spChg chg="add del mod">
          <ac:chgData name="אוריין חסידים" userId="8f5bb625477df711" providerId="LiveId" clId="{075CAE41-6E3F-4C5C-A171-B696DEDE5412}" dt="2025-05-13T07:22:10.583" v="307" actId="478"/>
          <ac:spMkLst>
            <pc:docMk/>
            <pc:sldMk cId="3357571379" sldId="275"/>
            <ac:spMk id="34" creationId="{5FA7BA3D-552F-62AB-F30D-41C846632D98}"/>
          </ac:spMkLst>
        </pc:spChg>
        <pc:spChg chg="add del mod">
          <ac:chgData name="אוריין חסידים" userId="8f5bb625477df711" providerId="LiveId" clId="{075CAE41-6E3F-4C5C-A171-B696DEDE5412}" dt="2025-05-13T07:22:10.583" v="307" actId="478"/>
          <ac:spMkLst>
            <pc:docMk/>
            <pc:sldMk cId="3357571379" sldId="275"/>
            <ac:spMk id="35" creationId="{D4A724DB-ED33-1DF0-D0E7-EFF515F382E2}"/>
          </ac:spMkLst>
        </pc:spChg>
        <pc:spChg chg="add mod">
          <ac:chgData name="אוריין חסידים" userId="8f5bb625477df711" providerId="LiveId" clId="{075CAE41-6E3F-4C5C-A171-B696DEDE5412}" dt="2025-05-13T07:21:08.974" v="299" actId="408"/>
          <ac:spMkLst>
            <pc:docMk/>
            <pc:sldMk cId="3357571379" sldId="275"/>
            <ac:spMk id="36" creationId="{05A058B6-BBA1-3266-FF8A-25F813E278EB}"/>
          </ac:spMkLst>
        </pc:spChg>
        <pc:spChg chg="add del mod">
          <ac:chgData name="אוריין חסידים" userId="8f5bb625477df711" providerId="LiveId" clId="{075CAE41-6E3F-4C5C-A171-B696DEDE5412}" dt="2025-05-13T07:22:10.583" v="307" actId="478"/>
          <ac:spMkLst>
            <pc:docMk/>
            <pc:sldMk cId="3357571379" sldId="275"/>
            <ac:spMk id="37" creationId="{83A643A9-26D3-8F86-DE76-4D267FDC2C17}"/>
          </ac:spMkLst>
        </pc:spChg>
        <pc:spChg chg="add mod">
          <ac:chgData name="אוריין חסידים" userId="8f5bb625477df711" providerId="LiveId" clId="{075CAE41-6E3F-4C5C-A171-B696DEDE5412}" dt="2025-05-13T07:20:27.063" v="253"/>
          <ac:spMkLst>
            <pc:docMk/>
            <pc:sldMk cId="3357571379" sldId="275"/>
            <ac:spMk id="38" creationId="{0CDC6B19-D8BE-C5F6-780B-213E306CBCA6}"/>
          </ac:spMkLst>
        </pc:spChg>
        <pc:spChg chg="add del mod">
          <ac:chgData name="אוריין חסידים" userId="8f5bb625477df711" providerId="LiveId" clId="{075CAE41-6E3F-4C5C-A171-B696DEDE5412}" dt="2025-05-13T07:22:10.583" v="307" actId="478"/>
          <ac:spMkLst>
            <pc:docMk/>
            <pc:sldMk cId="3357571379" sldId="275"/>
            <ac:spMk id="39" creationId="{BF47140B-5719-BD82-E370-E0629CAC3549}"/>
          </ac:spMkLst>
        </pc:spChg>
        <pc:spChg chg="add del mod">
          <ac:chgData name="אוריין חסידים" userId="8f5bb625477df711" providerId="LiveId" clId="{075CAE41-6E3F-4C5C-A171-B696DEDE5412}" dt="2025-05-13T07:22:10.583" v="307" actId="478"/>
          <ac:spMkLst>
            <pc:docMk/>
            <pc:sldMk cId="3357571379" sldId="275"/>
            <ac:spMk id="40" creationId="{A542D9E3-0003-3553-91A1-B5491145255E}"/>
          </ac:spMkLst>
        </pc:spChg>
        <pc:spChg chg="add del mod">
          <ac:chgData name="אוריין חסידים" userId="8f5bb625477df711" providerId="LiveId" clId="{075CAE41-6E3F-4C5C-A171-B696DEDE5412}" dt="2025-05-13T07:22:10.583" v="307" actId="478"/>
          <ac:spMkLst>
            <pc:docMk/>
            <pc:sldMk cId="3357571379" sldId="275"/>
            <ac:spMk id="41" creationId="{8A12BE35-3658-25EB-7F7E-5CA4C15950C3}"/>
          </ac:spMkLst>
        </pc:spChg>
        <pc:spChg chg="add mod">
          <ac:chgData name="אוריין חסידים" userId="8f5bb625477df711" providerId="LiveId" clId="{075CAE41-6E3F-4C5C-A171-B696DEDE5412}" dt="2025-05-13T07:20:27.556" v="257"/>
          <ac:spMkLst>
            <pc:docMk/>
            <pc:sldMk cId="3357571379" sldId="275"/>
            <ac:spMk id="42" creationId="{F96AF15D-DAE7-8523-7C32-497B9DDEB786}"/>
          </ac:spMkLst>
        </pc:spChg>
        <pc:spChg chg="add mod">
          <ac:chgData name="אוריין חסידים" userId="8f5bb625477df711" providerId="LiveId" clId="{075CAE41-6E3F-4C5C-A171-B696DEDE5412}" dt="2025-05-13T07:20:27.693" v="258"/>
          <ac:spMkLst>
            <pc:docMk/>
            <pc:sldMk cId="3357571379" sldId="275"/>
            <ac:spMk id="43" creationId="{FEA761D2-551B-2C36-7111-3960A452F6F4}"/>
          </ac:spMkLst>
        </pc:spChg>
        <pc:spChg chg="add del mod">
          <ac:chgData name="אוריין חסידים" userId="8f5bb625477df711" providerId="LiveId" clId="{075CAE41-6E3F-4C5C-A171-B696DEDE5412}" dt="2025-05-13T07:22:10.583" v="307" actId="478"/>
          <ac:spMkLst>
            <pc:docMk/>
            <pc:sldMk cId="3357571379" sldId="275"/>
            <ac:spMk id="44" creationId="{8B8FAB29-E1F8-11D8-77D6-B4946158EEA2}"/>
          </ac:spMkLst>
        </pc:spChg>
        <pc:spChg chg="add mod">
          <ac:chgData name="אוריין חסידים" userId="8f5bb625477df711" providerId="LiveId" clId="{075CAE41-6E3F-4C5C-A171-B696DEDE5412}" dt="2025-05-13T07:20:47.049" v="261"/>
          <ac:spMkLst>
            <pc:docMk/>
            <pc:sldMk cId="3357571379" sldId="275"/>
            <ac:spMk id="45" creationId="{8F2B755D-AE17-EC97-8A75-201D1B9680CF}"/>
          </ac:spMkLst>
        </pc:spChg>
        <pc:spChg chg="add mod">
          <ac:chgData name="אוריין חסידים" userId="8f5bb625477df711" providerId="LiveId" clId="{075CAE41-6E3F-4C5C-A171-B696DEDE5412}" dt="2025-05-13T07:21:08.974" v="299" actId="408"/>
          <ac:spMkLst>
            <pc:docMk/>
            <pc:sldMk cId="3357571379" sldId="275"/>
            <ac:spMk id="46" creationId="{4FC4DF7D-337D-062B-EABE-8ED967BBF519}"/>
          </ac:spMkLst>
        </pc:spChg>
        <pc:spChg chg="add del mod">
          <ac:chgData name="אוריין חסידים" userId="8f5bb625477df711" providerId="LiveId" clId="{075CAE41-6E3F-4C5C-A171-B696DEDE5412}" dt="2025-05-13T07:22:10.583" v="307" actId="478"/>
          <ac:spMkLst>
            <pc:docMk/>
            <pc:sldMk cId="3357571379" sldId="275"/>
            <ac:spMk id="47" creationId="{7A4867D6-E34B-E192-D23D-4763873B0090}"/>
          </ac:spMkLst>
        </pc:spChg>
        <pc:spChg chg="add del mod">
          <ac:chgData name="אוריין חסידים" userId="8f5bb625477df711" providerId="LiveId" clId="{075CAE41-6E3F-4C5C-A171-B696DEDE5412}" dt="2025-05-13T07:22:10.583" v="307" actId="478"/>
          <ac:spMkLst>
            <pc:docMk/>
            <pc:sldMk cId="3357571379" sldId="275"/>
            <ac:spMk id="48" creationId="{4B12C1F8-2938-A262-B294-44A58E5FF87B}"/>
          </ac:spMkLst>
        </pc:spChg>
        <pc:spChg chg="add mod">
          <ac:chgData name="אוריין חסידים" userId="8f5bb625477df711" providerId="LiveId" clId="{075CAE41-6E3F-4C5C-A171-B696DEDE5412}" dt="2025-05-13T07:21:03.781" v="298" actId="1038"/>
          <ac:spMkLst>
            <pc:docMk/>
            <pc:sldMk cId="3357571379" sldId="275"/>
            <ac:spMk id="49" creationId="{8E50F655-E374-CAC0-463B-E33E99EDE8F2}"/>
          </ac:spMkLst>
        </pc:spChg>
        <pc:spChg chg="add mod">
          <ac:chgData name="אוריין חסידים" userId="8f5bb625477df711" providerId="LiveId" clId="{075CAE41-6E3F-4C5C-A171-B696DEDE5412}" dt="2025-05-13T07:24:13.353" v="382" actId="1035"/>
          <ac:spMkLst>
            <pc:docMk/>
            <pc:sldMk cId="3357571379" sldId="275"/>
            <ac:spMk id="60" creationId="{09AF72C0-622C-D90B-E2AD-B9F062C59560}"/>
          </ac:spMkLst>
        </pc:spChg>
        <pc:spChg chg="add mod">
          <ac:chgData name="אוריין חסידים" userId="8f5bb625477df711" providerId="LiveId" clId="{075CAE41-6E3F-4C5C-A171-B696DEDE5412}" dt="2025-05-13T07:24:15.502" v="394" actId="1036"/>
          <ac:spMkLst>
            <pc:docMk/>
            <pc:sldMk cId="3357571379" sldId="275"/>
            <ac:spMk id="61" creationId="{5AC8FB1C-FAB4-EF92-A837-19884A63D218}"/>
          </ac:spMkLst>
        </pc:spChg>
        <pc:spChg chg="add mod">
          <ac:chgData name="אוריין חסידים" userId="8f5bb625477df711" providerId="LiveId" clId="{075CAE41-6E3F-4C5C-A171-B696DEDE5412}" dt="2025-05-13T07:24:16.878" v="400" actId="1035"/>
          <ac:spMkLst>
            <pc:docMk/>
            <pc:sldMk cId="3357571379" sldId="275"/>
            <ac:spMk id="62" creationId="{312380DF-FD7F-2136-29CC-3D5E1406544A}"/>
          </ac:spMkLst>
        </pc:spChg>
        <pc:spChg chg="add mod">
          <ac:chgData name="אוריין חסידים" userId="8f5bb625477df711" providerId="LiveId" clId="{075CAE41-6E3F-4C5C-A171-B696DEDE5412}" dt="2025-05-13T07:24:17.619" v="402" actId="1036"/>
          <ac:spMkLst>
            <pc:docMk/>
            <pc:sldMk cId="3357571379" sldId="275"/>
            <ac:spMk id="63" creationId="{64BBCE23-61C8-3BB3-7AD7-FC4E0CBDDCD3}"/>
          </ac:spMkLst>
        </pc:spChg>
        <pc:spChg chg="add mod">
          <ac:chgData name="אוריין חסידים" userId="8f5bb625477df711" providerId="LiveId" clId="{075CAE41-6E3F-4C5C-A171-B696DEDE5412}" dt="2025-05-13T07:24:18.486" v="403" actId="1035"/>
          <ac:spMkLst>
            <pc:docMk/>
            <pc:sldMk cId="3357571379" sldId="275"/>
            <ac:spMk id="64" creationId="{8999155A-9922-E8D0-DAD7-1DB204B5167B}"/>
          </ac:spMkLst>
        </pc:spChg>
        <pc:spChg chg="add mod">
          <ac:chgData name="אוריין חסידים" userId="8f5bb625477df711" providerId="LiveId" clId="{075CAE41-6E3F-4C5C-A171-B696DEDE5412}" dt="2025-05-13T07:24:23.334" v="410" actId="1035"/>
          <ac:spMkLst>
            <pc:docMk/>
            <pc:sldMk cId="3357571379" sldId="275"/>
            <ac:spMk id="72" creationId="{23364127-5E47-2DCA-DAA1-6BD5B8023CDD}"/>
          </ac:spMkLst>
        </pc:spChg>
        <pc:spChg chg="add mod">
          <ac:chgData name="אוריין חסידים" userId="8f5bb625477df711" providerId="LiveId" clId="{075CAE41-6E3F-4C5C-A171-B696DEDE5412}" dt="2025-05-13T07:24:24.599" v="414" actId="1036"/>
          <ac:spMkLst>
            <pc:docMk/>
            <pc:sldMk cId="3357571379" sldId="275"/>
            <ac:spMk id="73" creationId="{14980795-87D9-5A28-5B4F-973144A3CB99}"/>
          </ac:spMkLst>
        </pc:spChg>
        <pc:spChg chg="add mod">
          <ac:chgData name="אוריין חסידים" userId="8f5bb625477df711" providerId="LiveId" clId="{075CAE41-6E3F-4C5C-A171-B696DEDE5412}" dt="2025-05-13T07:24:26.646" v="424" actId="1035"/>
          <ac:spMkLst>
            <pc:docMk/>
            <pc:sldMk cId="3357571379" sldId="275"/>
            <ac:spMk id="74" creationId="{25094F2C-19E2-D7CD-2E47-15B54D1C1C07}"/>
          </ac:spMkLst>
        </pc:spChg>
        <pc:spChg chg="add mod">
          <ac:chgData name="אוריין חסידים" userId="8f5bb625477df711" providerId="LiveId" clId="{075CAE41-6E3F-4C5C-A171-B696DEDE5412}" dt="2025-05-13T07:24:28.364" v="431" actId="1036"/>
          <ac:spMkLst>
            <pc:docMk/>
            <pc:sldMk cId="3357571379" sldId="275"/>
            <ac:spMk id="75" creationId="{C3A8FE71-BEA6-E40E-560A-457B05AC31C5}"/>
          </ac:spMkLst>
        </pc:spChg>
        <pc:spChg chg="add mod">
          <ac:chgData name="אוריין חסידים" userId="8f5bb625477df711" providerId="LiveId" clId="{075CAE41-6E3F-4C5C-A171-B696DEDE5412}" dt="2025-05-13T07:24:29.508" v="436" actId="1035"/>
          <ac:spMkLst>
            <pc:docMk/>
            <pc:sldMk cId="3357571379" sldId="275"/>
            <ac:spMk id="76" creationId="{29352D01-477E-3E54-6F64-FCAC674BF3C2}"/>
          </ac:spMkLst>
        </pc:spChg>
        <pc:spChg chg="add mod">
          <ac:chgData name="אוריין חסידים" userId="8f5bb625477df711" providerId="LiveId" clId="{075CAE41-6E3F-4C5C-A171-B696DEDE5412}" dt="2025-05-13T07:24:32.415" v="444" actId="1036"/>
          <ac:spMkLst>
            <pc:docMk/>
            <pc:sldMk cId="3357571379" sldId="275"/>
            <ac:spMk id="81" creationId="{DBAAB968-4FE9-8E45-3CE2-D0008873A8AB}"/>
          </ac:spMkLst>
        </pc:spChg>
        <pc:spChg chg="add mod">
          <ac:chgData name="אוריין חסידים" userId="8f5bb625477df711" providerId="LiveId" clId="{075CAE41-6E3F-4C5C-A171-B696DEDE5412}" dt="2025-05-13T07:24:34.342" v="450" actId="1035"/>
          <ac:spMkLst>
            <pc:docMk/>
            <pc:sldMk cId="3357571379" sldId="275"/>
            <ac:spMk id="82" creationId="{D0BAACF4-902B-1C57-4267-550EDE3D8DE8}"/>
          </ac:spMkLst>
        </pc:spChg>
        <pc:spChg chg="add mod">
          <ac:chgData name="אוריין חסידים" userId="8f5bb625477df711" providerId="LiveId" clId="{075CAE41-6E3F-4C5C-A171-B696DEDE5412}" dt="2025-05-13T07:24:35.683" v="455" actId="1036"/>
          <ac:spMkLst>
            <pc:docMk/>
            <pc:sldMk cId="3357571379" sldId="275"/>
            <ac:spMk id="83" creationId="{DACB0AD0-23CD-31D4-8C92-B343BC44AD71}"/>
          </ac:spMkLst>
        </pc:spChg>
        <pc:spChg chg="add mod">
          <ac:chgData name="אוריין חסידים" userId="8f5bb625477df711" providerId="LiveId" clId="{075CAE41-6E3F-4C5C-A171-B696DEDE5412}" dt="2025-05-13T07:24:36.792" v="460" actId="1035"/>
          <ac:spMkLst>
            <pc:docMk/>
            <pc:sldMk cId="3357571379" sldId="275"/>
            <ac:spMk id="84" creationId="{612400D2-DE6C-D60C-7723-ED6691F071C5}"/>
          </ac:spMkLst>
        </pc:spChg>
        <pc:spChg chg="add mod">
          <ac:chgData name="אוריין חסידים" userId="8f5bb625477df711" providerId="LiveId" clId="{075CAE41-6E3F-4C5C-A171-B696DEDE5412}" dt="2025-05-13T07:24:37.770" v="462" actId="1036"/>
          <ac:spMkLst>
            <pc:docMk/>
            <pc:sldMk cId="3357571379" sldId="275"/>
            <ac:spMk id="85" creationId="{4115DD17-8788-ABB0-4064-135283AE4078}"/>
          </ac:spMkLst>
        </pc:spChg>
        <pc:spChg chg="add mod">
          <ac:chgData name="אוריין חסידים" userId="8f5bb625477df711" providerId="LiveId" clId="{075CAE41-6E3F-4C5C-A171-B696DEDE5412}" dt="2025-05-13T07:24:41.195" v="468" actId="1035"/>
          <ac:spMkLst>
            <pc:docMk/>
            <pc:sldMk cId="3357571379" sldId="275"/>
            <ac:spMk id="95" creationId="{7FAC0714-4149-4751-2BB7-C7656BB8E3F5}"/>
          </ac:spMkLst>
        </pc:spChg>
        <pc:spChg chg="add mod">
          <ac:chgData name="אוריין חסידים" userId="8f5bb625477df711" providerId="LiveId" clId="{075CAE41-6E3F-4C5C-A171-B696DEDE5412}" dt="2025-05-13T07:24:42.217" v="471" actId="1036"/>
          <ac:spMkLst>
            <pc:docMk/>
            <pc:sldMk cId="3357571379" sldId="275"/>
            <ac:spMk id="96" creationId="{8AB36496-E10B-1034-5E64-AFF1D56C2E0D}"/>
          </ac:spMkLst>
        </pc:spChg>
        <pc:spChg chg="add mod">
          <ac:chgData name="אוריין חסידים" userId="8f5bb625477df711" providerId="LiveId" clId="{075CAE41-6E3F-4C5C-A171-B696DEDE5412}" dt="2025-05-13T07:24:43.887" v="475" actId="1035"/>
          <ac:spMkLst>
            <pc:docMk/>
            <pc:sldMk cId="3357571379" sldId="275"/>
            <ac:spMk id="98" creationId="{145985AC-B4C5-9341-6475-D204F261A386}"/>
          </ac:spMkLst>
        </pc:spChg>
        <pc:spChg chg="add mod">
          <ac:chgData name="אוריין חסידים" userId="8f5bb625477df711" providerId="LiveId" clId="{075CAE41-6E3F-4C5C-A171-B696DEDE5412}" dt="2025-05-13T07:23:34.020" v="319" actId="1076"/>
          <ac:spMkLst>
            <pc:docMk/>
            <pc:sldMk cId="3357571379" sldId="275"/>
            <ac:spMk id="99" creationId="{410DB379-9399-0116-9C8D-CC92104716B0}"/>
          </ac:spMkLst>
        </pc:spChg>
        <pc:spChg chg="add del mod">
          <ac:chgData name="אוריין חסידים" userId="8f5bb625477df711" providerId="LiveId" clId="{075CAE41-6E3F-4C5C-A171-B696DEDE5412}" dt="2025-05-13T07:23:37.964" v="320" actId="478"/>
          <ac:spMkLst>
            <pc:docMk/>
            <pc:sldMk cId="3357571379" sldId="275"/>
            <ac:spMk id="100" creationId="{5266E88C-A954-47E5-96D8-7FFAB7B93F0E}"/>
          </ac:spMkLst>
        </pc:spChg>
        <pc:spChg chg="add del mod">
          <ac:chgData name="אוריין חסידים" userId="8f5bb625477df711" providerId="LiveId" clId="{075CAE41-6E3F-4C5C-A171-B696DEDE5412}" dt="2025-05-13T07:23:37.964" v="320" actId="478"/>
          <ac:spMkLst>
            <pc:docMk/>
            <pc:sldMk cId="3357571379" sldId="275"/>
            <ac:spMk id="101" creationId="{E57EF547-6D35-CD3F-5800-882DDBFE0898}"/>
          </ac:spMkLst>
        </pc:spChg>
        <pc:spChg chg="add del mod">
          <ac:chgData name="אוריין חסידים" userId="8f5bb625477df711" providerId="LiveId" clId="{075CAE41-6E3F-4C5C-A171-B696DEDE5412}" dt="2025-05-13T07:23:37.964" v="320" actId="478"/>
          <ac:spMkLst>
            <pc:docMk/>
            <pc:sldMk cId="3357571379" sldId="275"/>
            <ac:spMk id="102" creationId="{7354FA86-8E99-AF8E-F75B-360B2BE6A421}"/>
          </ac:spMkLst>
        </pc:spChg>
        <pc:picChg chg="add mod">
          <ac:chgData name="אוריין חסידים" userId="8f5bb625477df711" providerId="LiveId" clId="{075CAE41-6E3F-4C5C-A171-B696DEDE5412}" dt="2025-05-13T08:08:47.567" v="9137"/>
          <ac:picMkLst>
            <pc:docMk/>
            <pc:sldMk cId="3357571379" sldId="275"/>
            <ac:picMk id="117" creationId="{420268CF-5E82-421B-DCB1-3C79125C8FDD}"/>
          </ac:picMkLst>
        </pc:picChg>
        <pc:cxnChg chg="add mod">
          <ac:chgData name="אוריין חסידים" userId="8f5bb625477df711" providerId="LiveId" clId="{075CAE41-6E3F-4C5C-A171-B696DEDE5412}" dt="2025-05-13T07:19:50.934" v="234" actId="1036"/>
          <ac:cxnSpMkLst>
            <pc:docMk/>
            <pc:sldMk cId="3357571379" sldId="275"/>
            <ac:cxnSpMk id="7" creationId="{60531A4C-B72C-8041-914C-F5F184E5413B}"/>
          </ac:cxnSpMkLst>
        </pc:cxnChg>
        <pc:cxnChg chg="add del">
          <ac:chgData name="אוריין חסידים" userId="8f5bb625477df711" providerId="LiveId" clId="{075CAE41-6E3F-4C5C-A171-B696DEDE5412}" dt="2025-05-13T07:18:38.693" v="184" actId="478"/>
          <ac:cxnSpMkLst>
            <pc:docMk/>
            <pc:sldMk cId="3357571379" sldId="275"/>
            <ac:cxnSpMk id="9" creationId="{FAD538B3-9B39-9B60-E3D5-402A17D25953}"/>
          </ac:cxnSpMkLst>
        </pc:cxnChg>
        <pc:cxnChg chg="add mod">
          <ac:chgData name="אוריין חסידים" userId="8f5bb625477df711" providerId="LiveId" clId="{075CAE41-6E3F-4C5C-A171-B696DEDE5412}" dt="2025-05-13T07:19:50.934" v="234" actId="1036"/>
          <ac:cxnSpMkLst>
            <pc:docMk/>
            <pc:sldMk cId="3357571379" sldId="275"/>
            <ac:cxnSpMk id="10" creationId="{D8EC9B1D-6C73-6FFF-788C-C9B69D99BB2B}"/>
          </ac:cxnSpMkLst>
        </pc:cxnChg>
        <pc:cxnChg chg="add mod">
          <ac:chgData name="אוריין חסידים" userId="8f5bb625477df711" providerId="LiveId" clId="{075CAE41-6E3F-4C5C-A171-B696DEDE5412}" dt="2025-05-13T07:19:50.934" v="234" actId="1036"/>
          <ac:cxnSpMkLst>
            <pc:docMk/>
            <pc:sldMk cId="3357571379" sldId="275"/>
            <ac:cxnSpMk id="12" creationId="{3AA7180F-060F-EE39-F2DA-9359C435DD8F}"/>
          </ac:cxnSpMkLst>
        </pc:cxnChg>
        <pc:cxnChg chg="add mod">
          <ac:chgData name="אוריין חסידים" userId="8f5bb625477df711" providerId="LiveId" clId="{075CAE41-6E3F-4C5C-A171-B696DEDE5412}" dt="2025-05-13T07:19:50.934" v="234" actId="1036"/>
          <ac:cxnSpMkLst>
            <pc:docMk/>
            <pc:sldMk cId="3357571379" sldId="275"/>
            <ac:cxnSpMk id="13" creationId="{03324A60-1D6B-D7D8-47A3-A7D227259D26}"/>
          </ac:cxnSpMkLst>
        </pc:cxnChg>
        <pc:cxnChg chg="add mod">
          <ac:chgData name="אוריין חסידים" userId="8f5bb625477df711" providerId="LiveId" clId="{075CAE41-6E3F-4C5C-A171-B696DEDE5412}" dt="2025-05-13T07:19:50.934" v="234" actId="1036"/>
          <ac:cxnSpMkLst>
            <pc:docMk/>
            <pc:sldMk cId="3357571379" sldId="275"/>
            <ac:cxnSpMk id="14" creationId="{8C36FA6D-38E0-825C-3FA2-67DB6BE0FE42}"/>
          </ac:cxnSpMkLst>
        </pc:cxnChg>
        <pc:cxnChg chg="add mod">
          <ac:chgData name="אוריין חסידים" userId="8f5bb625477df711" providerId="LiveId" clId="{075CAE41-6E3F-4C5C-A171-B696DEDE5412}" dt="2025-05-13T07:19:45.531" v="207" actId="408"/>
          <ac:cxnSpMkLst>
            <pc:docMk/>
            <pc:sldMk cId="3357571379" sldId="275"/>
            <ac:cxnSpMk id="15" creationId="{D6F74CA0-BFE9-D583-49C2-965EC21A1A12}"/>
          </ac:cxnSpMkLst>
        </pc:cxnChg>
        <pc:cxnChg chg="add mod">
          <ac:chgData name="אוריין חסידים" userId="8f5bb625477df711" providerId="LiveId" clId="{075CAE41-6E3F-4C5C-A171-B696DEDE5412}" dt="2025-05-13T07:19:45.531" v="207" actId="408"/>
          <ac:cxnSpMkLst>
            <pc:docMk/>
            <pc:sldMk cId="3357571379" sldId="275"/>
            <ac:cxnSpMk id="16" creationId="{E8F6F21F-D55B-DB05-B55E-A8FB8DA441AD}"/>
          </ac:cxnSpMkLst>
        </pc:cxnChg>
        <pc:cxnChg chg="add mod">
          <ac:chgData name="אוריין חסידים" userId="8f5bb625477df711" providerId="LiveId" clId="{075CAE41-6E3F-4C5C-A171-B696DEDE5412}" dt="2025-05-13T07:19:45.531" v="207" actId="408"/>
          <ac:cxnSpMkLst>
            <pc:docMk/>
            <pc:sldMk cId="3357571379" sldId="275"/>
            <ac:cxnSpMk id="17" creationId="{71E77B30-DAFD-F75B-E90F-FD863816D5E5}"/>
          </ac:cxnSpMkLst>
        </pc:cxnChg>
        <pc:cxnChg chg="add mod">
          <ac:chgData name="אוריין חסידים" userId="8f5bb625477df711" providerId="LiveId" clId="{075CAE41-6E3F-4C5C-A171-B696DEDE5412}" dt="2025-05-13T07:19:50.934" v="234" actId="1036"/>
          <ac:cxnSpMkLst>
            <pc:docMk/>
            <pc:sldMk cId="3357571379" sldId="275"/>
            <ac:cxnSpMk id="18" creationId="{05C170E3-2232-F142-86B5-8B0D745678F0}"/>
          </ac:cxnSpMkLst>
        </pc:cxnChg>
        <pc:cxnChg chg="add mod">
          <ac:chgData name="אוריין חסידים" userId="8f5bb625477df711" providerId="LiveId" clId="{075CAE41-6E3F-4C5C-A171-B696DEDE5412}" dt="2025-05-13T07:19:50.934" v="234" actId="1036"/>
          <ac:cxnSpMkLst>
            <pc:docMk/>
            <pc:sldMk cId="3357571379" sldId="275"/>
            <ac:cxnSpMk id="19" creationId="{BC6E099A-6A84-1C81-87A9-4C14ED86E4CB}"/>
          </ac:cxnSpMkLst>
        </pc:cxnChg>
        <pc:cxnChg chg="add mod">
          <ac:chgData name="אוריין חסידים" userId="8f5bb625477df711" providerId="LiveId" clId="{075CAE41-6E3F-4C5C-A171-B696DEDE5412}" dt="2025-05-13T07:19:45.531" v="207" actId="408"/>
          <ac:cxnSpMkLst>
            <pc:docMk/>
            <pc:sldMk cId="3357571379" sldId="275"/>
            <ac:cxnSpMk id="20" creationId="{1A277428-67C7-5FA4-A0BD-E4937830E6C3}"/>
          </ac:cxnSpMkLst>
        </pc:cxnChg>
        <pc:cxnChg chg="add mod">
          <ac:chgData name="אוריין חסידים" userId="8f5bb625477df711" providerId="LiveId" clId="{075CAE41-6E3F-4C5C-A171-B696DEDE5412}" dt="2025-05-13T07:19:50.934" v="234" actId="1036"/>
          <ac:cxnSpMkLst>
            <pc:docMk/>
            <pc:sldMk cId="3357571379" sldId="275"/>
            <ac:cxnSpMk id="21" creationId="{B3D2D2A7-A11F-4E49-1E23-6C04184743AE}"/>
          </ac:cxnSpMkLst>
        </pc:cxnChg>
        <pc:cxnChg chg="add mod">
          <ac:chgData name="אוריין חסידים" userId="8f5bb625477df711" providerId="LiveId" clId="{075CAE41-6E3F-4C5C-A171-B696DEDE5412}" dt="2025-05-13T07:19:50.934" v="234" actId="1036"/>
          <ac:cxnSpMkLst>
            <pc:docMk/>
            <pc:sldMk cId="3357571379" sldId="275"/>
            <ac:cxnSpMk id="22" creationId="{61A45B48-9500-4469-92ED-6A4120D8C740}"/>
          </ac:cxnSpMkLst>
        </pc:cxnChg>
        <pc:cxnChg chg="add mod">
          <ac:chgData name="אוריין חסידים" userId="8f5bb625477df711" providerId="LiveId" clId="{075CAE41-6E3F-4C5C-A171-B696DEDE5412}" dt="2025-05-13T07:19:50.934" v="234" actId="1036"/>
          <ac:cxnSpMkLst>
            <pc:docMk/>
            <pc:sldMk cId="3357571379" sldId="275"/>
            <ac:cxnSpMk id="23" creationId="{3A126E70-E1F3-C429-BE3A-281992B8DD8F}"/>
          </ac:cxnSpMkLst>
        </pc:cxnChg>
        <pc:cxnChg chg="add mod">
          <ac:chgData name="אוריין חסידים" userId="8f5bb625477df711" providerId="LiveId" clId="{075CAE41-6E3F-4C5C-A171-B696DEDE5412}" dt="2025-05-13T07:19:45.531" v="207" actId="408"/>
          <ac:cxnSpMkLst>
            <pc:docMk/>
            <pc:sldMk cId="3357571379" sldId="275"/>
            <ac:cxnSpMk id="24" creationId="{4EFE1182-C97E-5F8A-1AD7-5E03DB349ADE}"/>
          </ac:cxnSpMkLst>
        </pc:cxnChg>
        <pc:cxnChg chg="add mod">
          <ac:chgData name="אוריין חסידים" userId="8f5bb625477df711" providerId="LiveId" clId="{075CAE41-6E3F-4C5C-A171-B696DEDE5412}" dt="2025-05-13T07:18:57.805" v="205" actId="1076"/>
          <ac:cxnSpMkLst>
            <pc:docMk/>
            <pc:sldMk cId="3357571379" sldId="275"/>
            <ac:cxnSpMk id="25" creationId="{458F3895-334B-5A72-07BD-AC3571B4B0A3}"/>
          </ac:cxnSpMkLst>
        </pc:cxnChg>
        <pc:cxnChg chg="add mod">
          <ac:chgData name="אוריין חסידים" userId="8f5bb625477df711" providerId="LiveId" clId="{075CAE41-6E3F-4C5C-A171-B696DEDE5412}" dt="2025-05-13T07:24:02.799" v="365" actId="1076"/>
          <ac:cxnSpMkLst>
            <pc:docMk/>
            <pc:sldMk cId="3357571379" sldId="275"/>
            <ac:cxnSpMk id="51" creationId="{BA03B581-63B0-9D48-964B-868EE08527BC}"/>
          </ac:cxnSpMkLst>
        </pc:cxnChg>
        <pc:cxnChg chg="add mod">
          <ac:chgData name="אוריין חסידים" userId="8f5bb625477df711" providerId="LiveId" clId="{075CAE41-6E3F-4C5C-A171-B696DEDE5412}" dt="2025-05-13T07:24:04.760" v="366" actId="1076"/>
          <ac:cxnSpMkLst>
            <pc:docMk/>
            <pc:sldMk cId="3357571379" sldId="275"/>
            <ac:cxnSpMk id="54" creationId="{3F36A257-147A-AA4A-2F89-F0F8771D037B}"/>
          </ac:cxnSpMkLst>
        </pc:cxnChg>
        <pc:cxnChg chg="add mod">
          <ac:chgData name="אוריין חסידים" userId="8f5bb625477df711" providerId="LiveId" clId="{075CAE41-6E3F-4C5C-A171-B696DEDE5412}" dt="2025-05-13T07:24:06.452" v="367" actId="1076"/>
          <ac:cxnSpMkLst>
            <pc:docMk/>
            <pc:sldMk cId="3357571379" sldId="275"/>
            <ac:cxnSpMk id="56" creationId="{5E293E79-A9E2-9349-415F-80A212D34A87}"/>
          </ac:cxnSpMkLst>
        </pc:cxnChg>
        <pc:cxnChg chg="add del">
          <ac:chgData name="אוריין חסידים" userId="8f5bb625477df711" providerId="LiveId" clId="{075CAE41-6E3F-4C5C-A171-B696DEDE5412}" dt="2025-05-13T07:21:49.560" v="305" actId="478"/>
          <ac:cxnSpMkLst>
            <pc:docMk/>
            <pc:sldMk cId="3357571379" sldId="275"/>
            <ac:cxnSpMk id="57" creationId="{49C4B1C7-14DE-E756-3241-C2D4EE5DA256}"/>
          </ac:cxnSpMkLst>
        </pc:cxnChg>
        <pc:cxnChg chg="add mod">
          <ac:chgData name="אוריין חסידים" userId="8f5bb625477df711" providerId="LiveId" clId="{075CAE41-6E3F-4C5C-A171-B696DEDE5412}" dt="2025-05-13T07:24:09.417" v="373" actId="1036"/>
          <ac:cxnSpMkLst>
            <pc:docMk/>
            <pc:sldMk cId="3357571379" sldId="275"/>
            <ac:cxnSpMk id="59" creationId="{AAA74991-5AEE-8271-5A93-062C81520579}"/>
          </ac:cxnSpMkLst>
        </pc:cxnChg>
        <pc:cxnChg chg="add mod">
          <ac:chgData name="אוריין חסידים" userId="8f5bb625477df711" providerId="LiveId" clId="{075CAE41-6E3F-4C5C-A171-B696DEDE5412}" dt="2025-05-13T07:24:15.502" v="394" actId="1036"/>
          <ac:cxnSpMkLst>
            <pc:docMk/>
            <pc:sldMk cId="3357571379" sldId="275"/>
            <ac:cxnSpMk id="65" creationId="{B346324A-EFDA-C193-526E-0B04E6A21246}"/>
          </ac:cxnSpMkLst>
        </pc:cxnChg>
        <pc:cxnChg chg="add mod">
          <ac:chgData name="אוריין חסידים" userId="8f5bb625477df711" providerId="LiveId" clId="{075CAE41-6E3F-4C5C-A171-B696DEDE5412}" dt="2025-05-13T07:24:16.878" v="400" actId="1035"/>
          <ac:cxnSpMkLst>
            <pc:docMk/>
            <pc:sldMk cId="3357571379" sldId="275"/>
            <ac:cxnSpMk id="66" creationId="{6A330F74-99A4-5B95-1002-A552A04592DB}"/>
          </ac:cxnSpMkLst>
        </pc:cxnChg>
        <pc:cxnChg chg="add mod">
          <ac:chgData name="אוריין חסידים" userId="8f5bb625477df711" providerId="LiveId" clId="{075CAE41-6E3F-4C5C-A171-B696DEDE5412}" dt="2025-05-13T07:24:17.619" v="402" actId="1036"/>
          <ac:cxnSpMkLst>
            <pc:docMk/>
            <pc:sldMk cId="3357571379" sldId="275"/>
            <ac:cxnSpMk id="67" creationId="{D349A88E-6986-8213-1685-7495492B5DB2}"/>
          </ac:cxnSpMkLst>
        </pc:cxnChg>
        <pc:cxnChg chg="add mod">
          <ac:chgData name="אוריין חסידים" userId="8f5bb625477df711" providerId="LiveId" clId="{075CAE41-6E3F-4C5C-A171-B696DEDE5412}" dt="2025-05-13T07:24:18.486" v="403" actId="1035"/>
          <ac:cxnSpMkLst>
            <pc:docMk/>
            <pc:sldMk cId="3357571379" sldId="275"/>
            <ac:cxnSpMk id="68" creationId="{FCD3028C-3D2D-B715-9A2A-8AE159001943}"/>
          </ac:cxnSpMkLst>
        </pc:cxnChg>
        <pc:cxnChg chg="add mod">
          <ac:chgData name="אוריין חסידים" userId="8f5bb625477df711" providerId="LiveId" clId="{075CAE41-6E3F-4C5C-A171-B696DEDE5412}" dt="2025-05-13T07:24:13.353" v="382" actId="1035"/>
          <ac:cxnSpMkLst>
            <pc:docMk/>
            <pc:sldMk cId="3357571379" sldId="275"/>
            <ac:cxnSpMk id="69" creationId="{D12E76D4-B4A0-3058-DCC5-50A005B19638}"/>
          </ac:cxnSpMkLst>
        </pc:cxnChg>
        <pc:cxnChg chg="mod">
          <ac:chgData name="אוריין חסידים" userId="8f5bb625477df711" providerId="LiveId" clId="{075CAE41-6E3F-4C5C-A171-B696DEDE5412}" dt="2025-05-13T07:24:24.599" v="414" actId="1036"/>
          <ac:cxnSpMkLst>
            <pc:docMk/>
            <pc:sldMk cId="3357571379" sldId="275"/>
            <ac:cxnSpMk id="77" creationId="{74CB758A-7DD6-34C0-2BFA-DFC53B3C13D4}"/>
          </ac:cxnSpMkLst>
        </pc:cxnChg>
        <pc:cxnChg chg="mod">
          <ac:chgData name="אוריין חסידים" userId="8f5bb625477df711" providerId="LiveId" clId="{075CAE41-6E3F-4C5C-A171-B696DEDE5412}" dt="2025-05-13T07:24:26.646" v="424" actId="1035"/>
          <ac:cxnSpMkLst>
            <pc:docMk/>
            <pc:sldMk cId="3357571379" sldId="275"/>
            <ac:cxnSpMk id="78" creationId="{A44BF463-62C9-0623-5C89-0EF304EBB7A4}"/>
          </ac:cxnSpMkLst>
        </pc:cxnChg>
        <pc:cxnChg chg="mod">
          <ac:chgData name="אוריין חסידים" userId="8f5bb625477df711" providerId="LiveId" clId="{075CAE41-6E3F-4C5C-A171-B696DEDE5412}" dt="2025-05-13T07:24:28.364" v="431" actId="1036"/>
          <ac:cxnSpMkLst>
            <pc:docMk/>
            <pc:sldMk cId="3357571379" sldId="275"/>
            <ac:cxnSpMk id="79" creationId="{33534605-B72F-AF39-FEF2-D54CBCA165F1}"/>
          </ac:cxnSpMkLst>
        </pc:cxnChg>
        <pc:cxnChg chg="mod">
          <ac:chgData name="אוריין חסידים" userId="8f5bb625477df711" providerId="LiveId" clId="{075CAE41-6E3F-4C5C-A171-B696DEDE5412}" dt="2025-05-13T07:24:29.508" v="436" actId="1035"/>
          <ac:cxnSpMkLst>
            <pc:docMk/>
            <pc:sldMk cId="3357571379" sldId="275"/>
            <ac:cxnSpMk id="80" creationId="{C3E3B00B-98BB-B37A-20A7-D991ED31B2ED}"/>
          </ac:cxnSpMkLst>
        </pc:cxnChg>
        <pc:cxnChg chg="mod">
          <ac:chgData name="אוריין חסידים" userId="8f5bb625477df711" providerId="LiveId" clId="{075CAE41-6E3F-4C5C-A171-B696DEDE5412}" dt="2025-05-13T07:24:34.342" v="450" actId="1035"/>
          <ac:cxnSpMkLst>
            <pc:docMk/>
            <pc:sldMk cId="3357571379" sldId="275"/>
            <ac:cxnSpMk id="86" creationId="{FCA9BCCC-0FFE-0059-4EBA-EA69960BCF06}"/>
          </ac:cxnSpMkLst>
        </pc:cxnChg>
        <pc:cxnChg chg="mod">
          <ac:chgData name="אוריין חסידים" userId="8f5bb625477df711" providerId="LiveId" clId="{075CAE41-6E3F-4C5C-A171-B696DEDE5412}" dt="2025-05-13T07:24:35.683" v="455" actId="1036"/>
          <ac:cxnSpMkLst>
            <pc:docMk/>
            <pc:sldMk cId="3357571379" sldId="275"/>
            <ac:cxnSpMk id="87" creationId="{AC2B92BA-E916-62D4-95DF-4E17E4CC265E}"/>
          </ac:cxnSpMkLst>
        </pc:cxnChg>
        <pc:cxnChg chg="mod">
          <ac:chgData name="אוריין חסידים" userId="8f5bb625477df711" providerId="LiveId" clId="{075CAE41-6E3F-4C5C-A171-B696DEDE5412}" dt="2025-05-13T07:24:36.792" v="460" actId="1035"/>
          <ac:cxnSpMkLst>
            <pc:docMk/>
            <pc:sldMk cId="3357571379" sldId="275"/>
            <ac:cxnSpMk id="88" creationId="{792DC918-05C1-8B98-4369-634FF4AF0AB7}"/>
          </ac:cxnSpMkLst>
        </pc:cxnChg>
        <pc:cxnChg chg="mod">
          <ac:chgData name="אוריין חסידים" userId="8f5bb625477df711" providerId="LiveId" clId="{075CAE41-6E3F-4C5C-A171-B696DEDE5412}" dt="2025-05-13T07:24:37.770" v="462" actId="1036"/>
          <ac:cxnSpMkLst>
            <pc:docMk/>
            <pc:sldMk cId="3357571379" sldId="275"/>
            <ac:cxnSpMk id="89" creationId="{E682497C-ACD6-8735-0ECE-9F37F4E27449}"/>
          </ac:cxnSpMkLst>
        </pc:cxnChg>
        <pc:cxnChg chg="mod">
          <ac:chgData name="אוריין חסידים" userId="8f5bb625477df711" providerId="LiveId" clId="{075CAE41-6E3F-4C5C-A171-B696DEDE5412}" dt="2025-05-13T07:24:32.415" v="444" actId="1036"/>
          <ac:cxnSpMkLst>
            <pc:docMk/>
            <pc:sldMk cId="3357571379" sldId="275"/>
            <ac:cxnSpMk id="90" creationId="{559A8ED3-2521-BF02-B8CE-6FEAE50D4FCE}"/>
          </ac:cxnSpMkLst>
        </pc:cxnChg>
        <pc:cxnChg chg="add mod">
          <ac:chgData name="אוריין חסידים" userId="8f5bb625477df711" providerId="LiveId" clId="{075CAE41-6E3F-4C5C-A171-B696DEDE5412}" dt="2025-05-13T07:24:23.334" v="410" actId="1035"/>
          <ac:cxnSpMkLst>
            <pc:docMk/>
            <pc:sldMk cId="3357571379" sldId="275"/>
            <ac:cxnSpMk id="91" creationId="{C8445D18-9876-AD03-6580-83AB51402F6F}"/>
          </ac:cxnSpMkLst>
        </pc:cxnChg>
        <pc:cxnChg chg="add mod">
          <ac:chgData name="אוריין חסידים" userId="8f5bb625477df711" providerId="LiveId" clId="{075CAE41-6E3F-4C5C-A171-B696DEDE5412}" dt="2025-05-13T07:24:42.217" v="471" actId="1036"/>
          <ac:cxnSpMkLst>
            <pc:docMk/>
            <pc:sldMk cId="3357571379" sldId="275"/>
            <ac:cxnSpMk id="97" creationId="{387840B3-340B-9262-B4A2-751DAB8AC2D3}"/>
          </ac:cxnSpMkLst>
        </pc:cxnChg>
        <pc:cxnChg chg="mod">
          <ac:chgData name="אוריין חסידים" userId="8f5bb625477df711" providerId="LiveId" clId="{075CAE41-6E3F-4C5C-A171-B696DEDE5412}" dt="2025-05-13T07:24:43.887" v="475" actId="1035"/>
          <ac:cxnSpMkLst>
            <pc:docMk/>
            <pc:sldMk cId="3357571379" sldId="275"/>
            <ac:cxnSpMk id="103" creationId="{CAE2226E-E305-C74D-4A65-DB79CEFDA002}"/>
          </ac:cxnSpMkLst>
        </pc:cxnChg>
        <pc:cxnChg chg="del mod">
          <ac:chgData name="אוריין חסידים" userId="8f5bb625477df711" providerId="LiveId" clId="{075CAE41-6E3F-4C5C-A171-B696DEDE5412}" dt="2025-05-13T07:23:39.757" v="321" actId="478"/>
          <ac:cxnSpMkLst>
            <pc:docMk/>
            <pc:sldMk cId="3357571379" sldId="275"/>
            <ac:cxnSpMk id="104" creationId="{18B6F861-8749-173F-5FDE-48C24B0850E3}"/>
          </ac:cxnSpMkLst>
        </pc:cxnChg>
        <pc:cxnChg chg="add del mod">
          <ac:chgData name="אוריין חסידים" userId="8f5bb625477df711" providerId="LiveId" clId="{075CAE41-6E3F-4C5C-A171-B696DEDE5412}" dt="2025-05-13T07:23:37.964" v="320" actId="478"/>
          <ac:cxnSpMkLst>
            <pc:docMk/>
            <pc:sldMk cId="3357571379" sldId="275"/>
            <ac:cxnSpMk id="105" creationId="{F1B62658-9F2A-0D84-3107-B7F59F723AD7}"/>
          </ac:cxnSpMkLst>
        </pc:cxnChg>
        <pc:cxnChg chg="add del mod">
          <ac:chgData name="אוריין חסידים" userId="8f5bb625477df711" providerId="LiveId" clId="{075CAE41-6E3F-4C5C-A171-B696DEDE5412}" dt="2025-05-13T07:23:37.964" v="320" actId="478"/>
          <ac:cxnSpMkLst>
            <pc:docMk/>
            <pc:sldMk cId="3357571379" sldId="275"/>
            <ac:cxnSpMk id="106" creationId="{D3837F28-684B-EF5F-15FE-642131CE6AD6}"/>
          </ac:cxnSpMkLst>
        </pc:cxnChg>
        <pc:cxnChg chg="mod">
          <ac:chgData name="אוריין חסידים" userId="8f5bb625477df711" providerId="LiveId" clId="{075CAE41-6E3F-4C5C-A171-B696DEDE5412}" dt="2025-05-13T07:24:43.887" v="475" actId="1035"/>
          <ac:cxnSpMkLst>
            <pc:docMk/>
            <pc:sldMk cId="3357571379" sldId="275"/>
            <ac:cxnSpMk id="107" creationId="{C6FE9BA1-6A86-85E3-543B-DC527161DDCA}"/>
          </ac:cxnSpMkLst>
        </pc:cxnChg>
        <pc:cxnChg chg="add mod">
          <ac:chgData name="אוריין חסידים" userId="8f5bb625477df711" providerId="LiveId" clId="{075CAE41-6E3F-4C5C-A171-B696DEDE5412}" dt="2025-05-13T07:24:41.195" v="468" actId="1035"/>
          <ac:cxnSpMkLst>
            <pc:docMk/>
            <pc:sldMk cId="3357571379" sldId="275"/>
            <ac:cxnSpMk id="108" creationId="{343CB6CC-B209-37DE-F89C-3374BBF5178A}"/>
          </ac:cxnSpMkLst>
        </pc:cxnChg>
      </pc:sldChg>
      <pc:sldChg chg="modSp add mod modTransition">
        <pc:chgData name="אוריין חסידים" userId="8f5bb625477df711" providerId="LiveId" clId="{075CAE41-6E3F-4C5C-A171-B696DEDE5412}" dt="2025-05-13T07:27:55.216" v="1108"/>
        <pc:sldMkLst>
          <pc:docMk/>
          <pc:sldMk cId="1529782255" sldId="276"/>
        </pc:sldMkLst>
        <pc:spChg chg="mod">
          <ac:chgData name="אוריין חסידים" userId="8f5bb625477df711" providerId="LiveId" clId="{075CAE41-6E3F-4C5C-A171-B696DEDE5412}" dt="2025-05-13T07:25:33.100" v="492" actId="1036"/>
          <ac:spMkLst>
            <pc:docMk/>
            <pc:sldMk cId="1529782255" sldId="276"/>
            <ac:spMk id="76" creationId="{178B4608-9B72-B3FF-4F54-D6F155CE0356}"/>
          </ac:spMkLst>
        </pc:spChg>
        <pc:spChg chg="mod">
          <ac:chgData name="אוריין חסידים" userId="8f5bb625477df711" providerId="LiveId" clId="{075CAE41-6E3F-4C5C-A171-B696DEDE5412}" dt="2025-05-13T07:25:36.541" v="513" actId="1036"/>
          <ac:spMkLst>
            <pc:docMk/>
            <pc:sldMk cId="1529782255" sldId="276"/>
            <ac:spMk id="81" creationId="{E68C6471-CAAF-9795-6A62-5BFE36934DAF}"/>
          </ac:spMkLst>
        </pc:spChg>
        <pc:spChg chg="mod">
          <ac:chgData name="אוריין חסידים" userId="8f5bb625477df711" providerId="LiveId" clId="{075CAE41-6E3F-4C5C-A171-B696DEDE5412}" dt="2025-05-13T07:25:44.018" v="545" actId="1036"/>
          <ac:spMkLst>
            <pc:docMk/>
            <pc:sldMk cId="1529782255" sldId="276"/>
            <ac:spMk id="82" creationId="{757F2B20-553D-6012-51F1-AF7A1195DDA9}"/>
          </ac:spMkLst>
        </pc:spChg>
        <pc:spChg chg="mod">
          <ac:chgData name="אוריין חסידים" userId="8f5bb625477df711" providerId="LiveId" clId="{075CAE41-6E3F-4C5C-A171-B696DEDE5412}" dt="2025-05-13T07:25:46.751" v="570" actId="1036"/>
          <ac:spMkLst>
            <pc:docMk/>
            <pc:sldMk cId="1529782255" sldId="276"/>
            <ac:spMk id="83" creationId="{29D3493F-3720-1848-FF53-DF03B9623180}"/>
          </ac:spMkLst>
        </pc:spChg>
        <pc:spChg chg="mod">
          <ac:chgData name="אוריין חסידים" userId="8f5bb625477df711" providerId="LiveId" clId="{075CAE41-6E3F-4C5C-A171-B696DEDE5412}" dt="2025-05-13T07:25:49.712" v="596" actId="1036"/>
          <ac:spMkLst>
            <pc:docMk/>
            <pc:sldMk cId="1529782255" sldId="276"/>
            <ac:spMk id="84" creationId="{4BBEF0E2-5D7B-50EA-296B-402463482698}"/>
          </ac:spMkLst>
        </pc:spChg>
        <pc:spChg chg="mod">
          <ac:chgData name="אוריין חסידים" userId="8f5bb625477df711" providerId="LiveId" clId="{075CAE41-6E3F-4C5C-A171-B696DEDE5412}" dt="2025-05-13T07:25:53.169" v="632" actId="1036"/>
          <ac:spMkLst>
            <pc:docMk/>
            <pc:sldMk cId="1529782255" sldId="276"/>
            <ac:spMk id="85" creationId="{F61A87D3-3DA4-7B07-7B1F-8574D156E791}"/>
          </ac:spMkLst>
        </pc:spChg>
        <pc:spChg chg="mod">
          <ac:chgData name="אוריין חסידים" userId="8f5bb625477df711" providerId="LiveId" clId="{075CAE41-6E3F-4C5C-A171-B696DEDE5412}" dt="2025-05-13T07:25:57.067" v="662" actId="1036"/>
          <ac:spMkLst>
            <pc:docMk/>
            <pc:sldMk cId="1529782255" sldId="276"/>
            <ac:spMk id="95" creationId="{4E40E0E1-BCCD-8CC2-47E2-60D329BAADEA}"/>
          </ac:spMkLst>
        </pc:spChg>
        <pc:spChg chg="mod">
          <ac:chgData name="אוריין חסידים" userId="8f5bb625477df711" providerId="LiveId" clId="{075CAE41-6E3F-4C5C-A171-B696DEDE5412}" dt="2025-05-13T07:26:00.637" v="691" actId="1036"/>
          <ac:spMkLst>
            <pc:docMk/>
            <pc:sldMk cId="1529782255" sldId="276"/>
            <ac:spMk id="96" creationId="{C602A10D-D218-0263-CAD9-617F506F7D17}"/>
          </ac:spMkLst>
        </pc:spChg>
        <pc:spChg chg="mod">
          <ac:chgData name="אוריין חסידים" userId="8f5bb625477df711" providerId="LiveId" clId="{075CAE41-6E3F-4C5C-A171-B696DEDE5412}" dt="2025-05-13T07:26:04.852" v="731" actId="1036"/>
          <ac:spMkLst>
            <pc:docMk/>
            <pc:sldMk cId="1529782255" sldId="276"/>
            <ac:spMk id="98" creationId="{0F060C21-E6FD-7EB0-EBA8-89718CF7791D}"/>
          </ac:spMkLst>
        </pc:spChg>
        <pc:spChg chg="mod">
          <ac:chgData name="אוריין חסידים" userId="8f5bb625477df711" providerId="LiveId" clId="{075CAE41-6E3F-4C5C-A171-B696DEDE5412}" dt="2025-05-13T07:26:06.999" v="759" actId="1036"/>
          <ac:spMkLst>
            <pc:docMk/>
            <pc:sldMk cId="1529782255" sldId="276"/>
            <ac:spMk id="99" creationId="{CE101E1D-5150-EC85-90CD-30BAACEEFB60}"/>
          </ac:spMkLst>
        </pc:spChg>
        <pc:cxnChg chg="mod">
          <ac:chgData name="אוריין חסידים" userId="8f5bb625477df711" providerId="LiveId" clId="{075CAE41-6E3F-4C5C-A171-B696DEDE5412}" dt="2025-05-13T07:25:33.100" v="492" actId="1036"/>
          <ac:cxnSpMkLst>
            <pc:docMk/>
            <pc:sldMk cId="1529782255" sldId="276"/>
            <ac:cxnSpMk id="80" creationId="{925C5A03-DA90-B2CA-1C52-580540C43D6E}"/>
          </ac:cxnSpMkLst>
        </pc:cxnChg>
        <pc:cxnChg chg="mod">
          <ac:chgData name="אוריין חסידים" userId="8f5bb625477df711" providerId="LiveId" clId="{075CAE41-6E3F-4C5C-A171-B696DEDE5412}" dt="2025-05-13T07:25:44.018" v="545" actId="1036"/>
          <ac:cxnSpMkLst>
            <pc:docMk/>
            <pc:sldMk cId="1529782255" sldId="276"/>
            <ac:cxnSpMk id="86" creationId="{A9A3E57F-F4B8-C38C-79A7-341C58A75AB3}"/>
          </ac:cxnSpMkLst>
        </pc:cxnChg>
        <pc:cxnChg chg="mod">
          <ac:chgData name="אוריין חסידים" userId="8f5bb625477df711" providerId="LiveId" clId="{075CAE41-6E3F-4C5C-A171-B696DEDE5412}" dt="2025-05-13T07:25:46.751" v="570" actId="1036"/>
          <ac:cxnSpMkLst>
            <pc:docMk/>
            <pc:sldMk cId="1529782255" sldId="276"/>
            <ac:cxnSpMk id="87" creationId="{2674477A-4857-A30A-DDF2-0DCC76803686}"/>
          </ac:cxnSpMkLst>
        </pc:cxnChg>
        <pc:cxnChg chg="mod">
          <ac:chgData name="אוריין חסידים" userId="8f5bb625477df711" providerId="LiveId" clId="{075CAE41-6E3F-4C5C-A171-B696DEDE5412}" dt="2025-05-13T07:25:49.712" v="596" actId="1036"/>
          <ac:cxnSpMkLst>
            <pc:docMk/>
            <pc:sldMk cId="1529782255" sldId="276"/>
            <ac:cxnSpMk id="88" creationId="{29FA0391-C5EC-EFF5-8601-CCCE569BA0DE}"/>
          </ac:cxnSpMkLst>
        </pc:cxnChg>
        <pc:cxnChg chg="mod">
          <ac:chgData name="אוריין חסידים" userId="8f5bb625477df711" providerId="LiveId" clId="{075CAE41-6E3F-4C5C-A171-B696DEDE5412}" dt="2025-05-13T07:25:53.169" v="632" actId="1036"/>
          <ac:cxnSpMkLst>
            <pc:docMk/>
            <pc:sldMk cId="1529782255" sldId="276"/>
            <ac:cxnSpMk id="89" creationId="{40C4CEAA-DAED-005B-CE1B-52FC998888CD}"/>
          </ac:cxnSpMkLst>
        </pc:cxnChg>
        <pc:cxnChg chg="mod">
          <ac:chgData name="אוריין חסידים" userId="8f5bb625477df711" providerId="LiveId" clId="{075CAE41-6E3F-4C5C-A171-B696DEDE5412}" dt="2025-05-13T07:25:36.541" v="513" actId="1036"/>
          <ac:cxnSpMkLst>
            <pc:docMk/>
            <pc:sldMk cId="1529782255" sldId="276"/>
            <ac:cxnSpMk id="90" creationId="{380F7C94-CD2B-C310-DB92-8A5013FD28DF}"/>
          </ac:cxnSpMkLst>
        </pc:cxnChg>
        <pc:cxnChg chg="mod">
          <ac:chgData name="אוריין חסידים" userId="8f5bb625477df711" providerId="LiveId" clId="{075CAE41-6E3F-4C5C-A171-B696DEDE5412}" dt="2025-05-13T07:26:00.637" v="691" actId="1036"/>
          <ac:cxnSpMkLst>
            <pc:docMk/>
            <pc:sldMk cId="1529782255" sldId="276"/>
            <ac:cxnSpMk id="97" creationId="{59C15674-5C27-4CE5-C876-B5D67C0DA128}"/>
          </ac:cxnSpMkLst>
        </pc:cxnChg>
        <pc:cxnChg chg="mod">
          <ac:chgData name="אוריין חסידים" userId="8f5bb625477df711" providerId="LiveId" clId="{075CAE41-6E3F-4C5C-A171-B696DEDE5412}" dt="2025-05-13T07:26:06.999" v="759" actId="1036"/>
          <ac:cxnSpMkLst>
            <pc:docMk/>
            <pc:sldMk cId="1529782255" sldId="276"/>
            <ac:cxnSpMk id="103" creationId="{27A6B243-6C93-3757-1BE3-05D7C7817D90}"/>
          </ac:cxnSpMkLst>
        </pc:cxnChg>
        <pc:cxnChg chg="mod">
          <ac:chgData name="אוריין חסידים" userId="8f5bb625477df711" providerId="LiveId" clId="{075CAE41-6E3F-4C5C-A171-B696DEDE5412}" dt="2025-05-13T07:26:04.852" v="731" actId="1036"/>
          <ac:cxnSpMkLst>
            <pc:docMk/>
            <pc:sldMk cId="1529782255" sldId="276"/>
            <ac:cxnSpMk id="107" creationId="{376711D3-94D6-9FBF-0737-37A1F69DFFE4}"/>
          </ac:cxnSpMkLst>
        </pc:cxnChg>
        <pc:cxnChg chg="mod">
          <ac:chgData name="אוריין חסידים" userId="8f5bb625477df711" providerId="LiveId" clId="{075CAE41-6E3F-4C5C-A171-B696DEDE5412}" dt="2025-05-13T07:25:57.067" v="662" actId="1036"/>
          <ac:cxnSpMkLst>
            <pc:docMk/>
            <pc:sldMk cId="1529782255" sldId="276"/>
            <ac:cxnSpMk id="108" creationId="{7BB07F47-B6FF-B0C4-EE7D-09929DA1CA23}"/>
          </ac:cxnSpMkLst>
        </pc:cxnChg>
      </pc:sldChg>
      <pc:sldChg chg="modSp add mod modTransition">
        <pc:chgData name="אוריין חסידים" userId="8f5bb625477df711" providerId="LiveId" clId="{075CAE41-6E3F-4C5C-A171-B696DEDE5412}" dt="2025-05-13T07:27:55.216" v="1108"/>
        <pc:sldMkLst>
          <pc:docMk/>
          <pc:sldMk cId="3218821798" sldId="277"/>
        </pc:sldMkLst>
        <pc:spChg chg="mod">
          <ac:chgData name="אוריין חסידים" userId="8f5bb625477df711" providerId="LiveId" clId="{075CAE41-6E3F-4C5C-A171-B696DEDE5412}" dt="2025-05-13T07:26:23.318" v="796" actId="1036"/>
          <ac:spMkLst>
            <pc:docMk/>
            <pc:sldMk cId="3218821798" sldId="277"/>
            <ac:spMk id="29" creationId="{2D866CC7-78EB-B6C9-ED47-429E24922E03}"/>
          </ac:spMkLst>
        </pc:spChg>
        <pc:spChg chg="mod">
          <ac:chgData name="אוריין חסידים" userId="8f5bb625477df711" providerId="LiveId" clId="{075CAE41-6E3F-4C5C-A171-B696DEDE5412}" dt="2025-05-13T07:26:32.420" v="842" actId="1036"/>
          <ac:spMkLst>
            <pc:docMk/>
            <pc:sldMk cId="3218821798" sldId="277"/>
            <ac:spMk id="30" creationId="{A046F10A-BD8C-7B28-D302-955B50E2504D}"/>
          </ac:spMkLst>
        </pc:spChg>
        <pc:spChg chg="mod">
          <ac:chgData name="אוריין חסידים" userId="8f5bb625477df711" providerId="LiveId" clId="{075CAE41-6E3F-4C5C-A171-B696DEDE5412}" dt="2025-05-13T07:26:38.785" v="884" actId="1036"/>
          <ac:spMkLst>
            <pc:docMk/>
            <pc:sldMk cId="3218821798" sldId="277"/>
            <ac:spMk id="61" creationId="{14B3316A-1E5F-0F00-DF1A-2150331DB749}"/>
          </ac:spMkLst>
        </pc:spChg>
        <pc:spChg chg="mod">
          <ac:chgData name="אוריין חסידים" userId="8f5bb625477df711" providerId="LiveId" clId="{075CAE41-6E3F-4C5C-A171-B696DEDE5412}" dt="2025-05-13T07:26:45.960" v="929" actId="1036"/>
          <ac:spMkLst>
            <pc:docMk/>
            <pc:sldMk cId="3218821798" sldId="277"/>
            <ac:spMk id="64" creationId="{BA63B489-5D2D-5141-84F6-ADE4BAD32703}"/>
          </ac:spMkLst>
        </pc:spChg>
        <pc:spChg chg="mod">
          <ac:chgData name="אוריין חסידים" userId="8f5bb625477df711" providerId="LiveId" clId="{075CAE41-6E3F-4C5C-A171-B696DEDE5412}" dt="2025-05-13T07:26:45.960" v="929" actId="1036"/>
          <ac:spMkLst>
            <pc:docMk/>
            <pc:sldMk cId="3218821798" sldId="277"/>
            <ac:spMk id="72" creationId="{ACDAEE3B-23E0-8C1B-3BA3-8F2B76DF4C25}"/>
          </ac:spMkLst>
        </pc:spChg>
        <pc:spChg chg="mod">
          <ac:chgData name="אוריין חסידים" userId="8f5bb625477df711" providerId="LiveId" clId="{075CAE41-6E3F-4C5C-A171-B696DEDE5412}" dt="2025-05-13T07:26:55.742" v="999" actId="1035"/>
          <ac:spMkLst>
            <pc:docMk/>
            <pc:sldMk cId="3218821798" sldId="277"/>
            <ac:spMk id="75" creationId="{D4D45866-2DF2-C4AD-9A2F-2C214BC9ADCD}"/>
          </ac:spMkLst>
        </pc:spChg>
        <pc:spChg chg="mod">
          <ac:chgData name="אוריין חסידים" userId="8f5bb625477df711" providerId="LiveId" clId="{075CAE41-6E3F-4C5C-A171-B696DEDE5412}" dt="2025-05-13T07:26:55.742" v="999" actId="1035"/>
          <ac:spMkLst>
            <pc:docMk/>
            <pc:sldMk cId="3218821798" sldId="277"/>
            <ac:spMk id="76" creationId="{8D09332F-F511-220C-B600-62B1B68A7C6A}"/>
          </ac:spMkLst>
        </pc:spChg>
        <pc:spChg chg="mod">
          <ac:chgData name="אוריין חסידים" userId="8f5bb625477df711" providerId="LiveId" clId="{075CAE41-6E3F-4C5C-A171-B696DEDE5412}" dt="2025-05-13T07:27:01.565" v="1032" actId="1036"/>
          <ac:spMkLst>
            <pc:docMk/>
            <pc:sldMk cId="3218821798" sldId="277"/>
            <ac:spMk id="82" creationId="{EFAEA4A0-9643-3483-32D8-9914E481354B}"/>
          </ac:spMkLst>
        </pc:spChg>
        <pc:spChg chg="mod">
          <ac:chgData name="אוריין חסידים" userId="8f5bb625477df711" providerId="LiveId" clId="{075CAE41-6E3F-4C5C-A171-B696DEDE5412}" dt="2025-05-13T07:27:01.565" v="1032" actId="1036"/>
          <ac:spMkLst>
            <pc:docMk/>
            <pc:sldMk cId="3218821798" sldId="277"/>
            <ac:spMk id="83" creationId="{D68CF0EF-E664-DC8F-65DB-28B28D755DD0}"/>
          </ac:spMkLst>
        </pc:spChg>
        <pc:spChg chg="mod">
          <ac:chgData name="אוריין חסידים" userId="8f5bb625477df711" providerId="LiveId" clId="{075CAE41-6E3F-4C5C-A171-B696DEDE5412}" dt="2025-05-13T07:27:32.228" v="1069" actId="1036"/>
          <ac:spMkLst>
            <pc:docMk/>
            <pc:sldMk cId="3218821798" sldId="277"/>
            <ac:spMk id="85" creationId="{CD9BD85F-EAF6-BAA8-63CD-078B16E8E623}"/>
          </ac:spMkLst>
        </pc:spChg>
        <pc:spChg chg="mod">
          <ac:chgData name="אוריין חסידים" userId="8f5bb625477df711" providerId="LiveId" clId="{075CAE41-6E3F-4C5C-A171-B696DEDE5412}" dt="2025-05-13T07:27:32.228" v="1069" actId="1036"/>
          <ac:spMkLst>
            <pc:docMk/>
            <pc:sldMk cId="3218821798" sldId="277"/>
            <ac:spMk id="95" creationId="{630F6556-6423-919E-952C-04C99F7D4D5D}"/>
          </ac:spMkLst>
        </pc:spChg>
        <pc:spChg chg="mod">
          <ac:chgData name="אוריין חסידים" userId="8f5bb625477df711" providerId="LiveId" clId="{075CAE41-6E3F-4C5C-A171-B696DEDE5412}" dt="2025-05-13T07:27:36.658" v="1097" actId="1036"/>
          <ac:spMkLst>
            <pc:docMk/>
            <pc:sldMk cId="3218821798" sldId="277"/>
            <ac:spMk id="98" creationId="{9D640EC9-DAAB-78F8-0A8B-7B7F30D6D798}"/>
          </ac:spMkLst>
        </pc:spChg>
        <pc:cxnChg chg="mod">
          <ac:chgData name="אוריין חסידים" userId="8f5bb625477df711" providerId="LiveId" clId="{075CAE41-6E3F-4C5C-A171-B696DEDE5412}" dt="2025-05-13T07:26:23.318" v="796" actId="1036"/>
          <ac:cxnSpMkLst>
            <pc:docMk/>
            <pc:sldMk cId="3218821798" sldId="277"/>
            <ac:cxnSpMk id="56" creationId="{3277295D-95D6-779B-C3DD-4520EBB51457}"/>
          </ac:cxnSpMkLst>
        </pc:cxnChg>
        <pc:cxnChg chg="mod">
          <ac:chgData name="אוריין חסידים" userId="8f5bb625477df711" providerId="LiveId" clId="{075CAE41-6E3F-4C5C-A171-B696DEDE5412}" dt="2025-05-13T07:26:32.420" v="842" actId="1036"/>
          <ac:cxnSpMkLst>
            <pc:docMk/>
            <pc:sldMk cId="3218821798" sldId="277"/>
            <ac:cxnSpMk id="59" creationId="{B6BD32EC-C13B-720B-2487-3F991D4CFBB9}"/>
          </ac:cxnSpMkLst>
        </pc:cxnChg>
        <pc:cxnChg chg="mod">
          <ac:chgData name="אוריין חסידים" userId="8f5bb625477df711" providerId="LiveId" clId="{075CAE41-6E3F-4C5C-A171-B696DEDE5412}" dt="2025-05-13T07:26:38.785" v="884" actId="1036"/>
          <ac:cxnSpMkLst>
            <pc:docMk/>
            <pc:sldMk cId="3218821798" sldId="277"/>
            <ac:cxnSpMk id="65" creationId="{32B90642-A6F3-50EB-D5A9-F083D571D9AC}"/>
          </ac:cxnSpMkLst>
        </pc:cxnChg>
        <pc:cxnChg chg="mod">
          <ac:chgData name="אוריין חסידים" userId="8f5bb625477df711" providerId="LiveId" clId="{075CAE41-6E3F-4C5C-A171-B696DEDE5412}" dt="2025-05-13T07:26:38.785" v="884" actId="1036"/>
          <ac:cxnSpMkLst>
            <pc:docMk/>
            <pc:sldMk cId="3218821798" sldId="277"/>
            <ac:cxnSpMk id="66" creationId="{33210D9E-77FB-508B-0106-DD51EC300A29}"/>
          </ac:cxnSpMkLst>
        </pc:cxnChg>
        <pc:cxnChg chg="mod">
          <ac:chgData name="אוריין חסידים" userId="8f5bb625477df711" providerId="LiveId" clId="{075CAE41-6E3F-4C5C-A171-B696DEDE5412}" dt="2025-05-13T07:26:45.960" v="929" actId="1036"/>
          <ac:cxnSpMkLst>
            <pc:docMk/>
            <pc:sldMk cId="3218821798" sldId="277"/>
            <ac:cxnSpMk id="68" creationId="{4C79326A-F8F3-4679-0C5D-DC0DCC9B2F8D}"/>
          </ac:cxnSpMkLst>
        </pc:cxnChg>
        <pc:cxnChg chg="mod">
          <ac:chgData name="אוריין חסידים" userId="8f5bb625477df711" providerId="LiveId" clId="{075CAE41-6E3F-4C5C-A171-B696DEDE5412}" dt="2025-05-13T07:26:32.420" v="842" actId="1036"/>
          <ac:cxnSpMkLst>
            <pc:docMk/>
            <pc:sldMk cId="3218821798" sldId="277"/>
            <ac:cxnSpMk id="69" creationId="{D30B1719-3EF2-079F-B9D0-0CC9D8789F10}"/>
          </ac:cxnSpMkLst>
        </pc:cxnChg>
        <pc:cxnChg chg="mod">
          <ac:chgData name="אוריין חסידים" userId="8f5bb625477df711" providerId="LiveId" clId="{075CAE41-6E3F-4C5C-A171-B696DEDE5412}" dt="2025-05-13T07:26:45.960" v="929" actId="1036"/>
          <ac:cxnSpMkLst>
            <pc:docMk/>
            <pc:sldMk cId="3218821798" sldId="277"/>
            <ac:cxnSpMk id="77" creationId="{7C6AABA1-5231-BBC9-B532-61B952920583}"/>
          </ac:cxnSpMkLst>
        </pc:cxnChg>
        <pc:cxnChg chg="mod">
          <ac:chgData name="אוריין חסידים" userId="8f5bb625477df711" providerId="LiveId" clId="{075CAE41-6E3F-4C5C-A171-B696DEDE5412}" dt="2025-05-13T07:26:55.742" v="999" actId="1035"/>
          <ac:cxnSpMkLst>
            <pc:docMk/>
            <pc:sldMk cId="3218821798" sldId="277"/>
            <ac:cxnSpMk id="79" creationId="{C5F171DF-70C1-9F16-ECE0-9B133C51C67F}"/>
          </ac:cxnSpMkLst>
        </pc:cxnChg>
        <pc:cxnChg chg="mod">
          <ac:chgData name="אוריין חסידים" userId="8f5bb625477df711" providerId="LiveId" clId="{075CAE41-6E3F-4C5C-A171-B696DEDE5412}" dt="2025-05-13T07:26:55.742" v="999" actId="1035"/>
          <ac:cxnSpMkLst>
            <pc:docMk/>
            <pc:sldMk cId="3218821798" sldId="277"/>
            <ac:cxnSpMk id="80" creationId="{B26BBE48-7C2E-673F-B731-2A0906B1B001}"/>
          </ac:cxnSpMkLst>
        </pc:cxnChg>
        <pc:cxnChg chg="mod">
          <ac:chgData name="אוריין חסידים" userId="8f5bb625477df711" providerId="LiveId" clId="{075CAE41-6E3F-4C5C-A171-B696DEDE5412}" dt="2025-05-13T07:27:01.565" v="1032" actId="1036"/>
          <ac:cxnSpMkLst>
            <pc:docMk/>
            <pc:sldMk cId="3218821798" sldId="277"/>
            <ac:cxnSpMk id="86" creationId="{D24C52A8-3EE8-C1C3-0356-C071CC06A499}"/>
          </ac:cxnSpMkLst>
        </pc:cxnChg>
        <pc:cxnChg chg="mod">
          <ac:chgData name="אוריין חסידים" userId="8f5bb625477df711" providerId="LiveId" clId="{075CAE41-6E3F-4C5C-A171-B696DEDE5412}" dt="2025-05-13T07:27:01.565" v="1032" actId="1036"/>
          <ac:cxnSpMkLst>
            <pc:docMk/>
            <pc:sldMk cId="3218821798" sldId="277"/>
            <ac:cxnSpMk id="87" creationId="{AF6B2B8F-1CA1-CC29-F691-C2588BB28DE5}"/>
          </ac:cxnSpMkLst>
        </pc:cxnChg>
        <pc:cxnChg chg="mod">
          <ac:chgData name="אוריין חסידים" userId="8f5bb625477df711" providerId="LiveId" clId="{075CAE41-6E3F-4C5C-A171-B696DEDE5412}" dt="2025-05-13T07:27:01.565" v="1032" actId="1036"/>
          <ac:cxnSpMkLst>
            <pc:docMk/>
            <pc:sldMk cId="3218821798" sldId="277"/>
            <ac:cxnSpMk id="88" creationId="{7D5CA8A2-2770-141B-1883-810BEFC3F19D}"/>
          </ac:cxnSpMkLst>
        </pc:cxnChg>
        <pc:cxnChg chg="mod">
          <ac:chgData name="אוריין חסידים" userId="8f5bb625477df711" providerId="LiveId" clId="{075CAE41-6E3F-4C5C-A171-B696DEDE5412}" dt="2025-05-13T07:27:32.228" v="1069" actId="1036"/>
          <ac:cxnSpMkLst>
            <pc:docMk/>
            <pc:sldMk cId="3218821798" sldId="277"/>
            <ac:cxnSpMk id="89" creationId="{59427674-FDAE-57A2-00C6-4DB3DD2369B8}"/>
          </ac:cxnSpMkLst>
        </pc:cxnChg>
        <pc:cxnChg chg="mod">
          <ac:chgData name="אוריין חסידים" userId="8f5bb625477df711" providerId="LiveId" clId="{075CAE41-6E3F-4C5C-A171-B696DEDE5412}" dt="2025-05-13T07:26:55.742" v="999" actId="1035"/>
          <ac:cxnSpMkLst>
            <pc:docMk/>
            <pc:sldMk cId="3218821798" sldId="277"/>
            <ac:cxnSpMk id="90" creationId="{51EF7406-ED8A-202A-83F5-77B6F5528477}"/>
          </ac:cxnSpMkLst>
        </pc:cxnChg>
        <pc:cxnChg chg="mod">
          <ac:chgData name="אוריין חסידים" userId="8f5bb625477df711" providerId="LiveId" clId="{075CAE41-6E3F-4C5C-A171-B696DEDE5412}" dt="2025-05-13T07:26:45.960" v="929" actId="1036"/>
          <ac:cxnSpMkLst>
            <pc:docMk/>
            <pc:sldMk cId="3218821798" sldId="277"/>
            <ac:cxnSpMk id="91" creationId="{8E67AFFF-A853-C7A5-3154-AC4431B2519F}"/>
          </ac:cxnSpMkLst>
        </pc:cxnChg>
        <pc:cxnChg chg="mod">
          <ac:chgData name="אוריין חסידים" userId="8f5bb625477df711" providerId="LiveId" clId="{075CAE41-6E3F-4C5C-A171-B696DEDE5412}" dt="2025-05-13T07:27:32.228" v="1069" actId="1036"/>
          <ac:cxnSpMkLst>
            <pc:docMk/>
            <pc:sldMk cId="3218821798" sldId="277"/>
            <ac:cxnSpMk id="97" creationId="{13A80E66-7A7D-2019-6F50-1A5713469203}"/>
          </ac:cxnSpMkLst>
        </pc:cxnChg>
        <pc:cxnChg chg="mod">
          <ac:chgData name="אוריין חסידים" userId="8f5bb625477df711" providerId="LiveId" clId="{075CAE41-6E3F-4C5C-A171-B696DEDE5412}" dt="2025-05-13T07:27:36.658" v="1097" actId="1036"/>
          <ac:cxnSpMkLst>
            <pc:docMk/>
            <pc:sldMk cId="3218821798" sldId="277"/>
            <ac:cxnSpMk id="103" creationId="{7FE98AAB-AC77-564F-BA4E-6A84F5731202}"/>
          </ac:cxnSpMkLst>
        </pc:cxnChg>
        <pc:cxnChg chg="mod">
          <ac:chgData name="אוריין חסידים" userId="8f5bb625477df711" providerId="LiveId" clId="{075CAE41-6E3F-4C5C-A171-B696DEDE5412}" dt="2025-05-13T07:27:36.658" v="1097" actId="1036"/>
          <ac:cxnSpMkLst>
            <pc:docMk/>
            <pc:sldMk cId="3218821798" sldId="277"/>
            <ac:cxnSpMk id="107" creationId="{39B3B4C8-DBE5-FC1C-A3EA-0C24846C96C9}"/>
          </ac:cxnSpMkLst>
        </pc:cxnChg>
        <pc:cxnChg chg="mod">
          <ac:chgData name="אוריין חסידים" userId="8f5bb625477df711" providerId="LiveId" clId="{075CAE41-6E3F-4C5C-A171-B696DEDE5412}" dt="2025-05-13T07:27:32.228" v="1069" actId="1036"/>
          <ac:cxnSpMkLst>
            <pc:docMk/>
            <pc:sldMk cId="3218821798" sldId="277"/>
            <ac:cxnSpMk id="108" creationId="{F9718F44-0C21-5C79-8FE6-F83BA4407FE2}"/>
          </ac:cxnSpMkLst>
        </pc:cxnChg>
      </pc:sldChg>
      <pc:sldChg chg="addSp delSp modSp add mod">
        <pc:chgData name="אוריין חסידים" userId="8f5bb625477df711" providerId="LiveId" clId="{075CAE41-6E3F-4C5C-A171-B696DEDE5412}" dt="2025-05-13T07:33:38.346" v="1421" actId="1035"/>
        <pc:sldMkLst>
          <pc:docMk/>
          <pc:sldMk cId="1027722510" sldId="278"/>
        </pc:sldMkLst>
        <pc:spChg chg="add mod">
          <ac:chgData name="אוריין חסידים" userId="8f5bb625477df711" providerId="LiveId" clId="{075CAE41-6E3F-4C5C-A171-B696DEDE5412}" dt="2025-05-13T07:31:41.753" v="1226" actId="1035"/>
          <ac:spMkLst>
            <pc:docMk/>
            <pc:sldMk cId="1027722510" sldId="278"/>
            <ac:spMk id="2" creationId="{03A6B4AB-2917-3808-950D-A5F8639AE216}"/>
          </ac:spMkLst>
        </pc:spChg>
        <pc:spChg chg="mod">
          <ac:chgData name="אוריין חסידים" userId="8f5bb625477df711" providerId="LiveId" clId="{075CAE41-6E3F-4C5C-A171-B696DEDE5412}" dt="2025-05-13T07:31:46.276" v="1232" actId="1035"/>
          <ac:spMkLst>
            <pc:docMk/>
            <pc:sldMk cId="1027722510" sldId="278"/>
            <ac:spMk id="3" creationId="{4C0DDC16-E637-4CF6-67CE-E93C56CFC838}"/>
          </ac:spMkLst>
        </pc:spChg>
        <pc:spChg chg="mod">
          <ac:chgData name="אוריין חסידים" userId="8f5bb625477df711" providerId="LiveId" clId="{075CAE41-6E3F-4C5C-A171-B696DEDE5412}" dt="2025-05-13T07:32:08.655" v="1246" actId="1036"/>
          <ac:spMkLst>
            <pc:docMk/>
            <pc:sldMk cId="1027722510" sldId="278"/>
            <ac:spMk id="4" creationId="{B0922FF2-B97E-6F84-BC90-D91FA43C0C14}"/>
          </ac:spMkLst>
        </pc:spChg>
        <pc:spChg chg="mod">
          <ac:chgData name="אוריין חסידים" userId="8f5bb625477df711" providerId="LiveId" clId="{075CAE41-6E3F-4C5C-A171-B696DEDE5412}" dt="2025-05-13T07:32:12.106" v="1253" actId="1036"/>
          <ac:spMkLst>
            <pc:docMk/>
            <pc:sldMk cId="1027722510" sldId="278"/>
            <ac:spMk id="8" creationId="{37A39DA7-6EEC-1FFB-4600-E365714E380F}"/>
          </ac:spMkLst>
        </pc:spChg>
        <pc:spChg chg="add mod">
          <ac:chgData name="אוריין חסידים" userId="8f5bb625477df711" providerId="LiveId" clId="{075CAE41-6E3F-4C5C-A171-B696DEDE5412}" dt="2025-05-13T07:30:45.089" v="1202" actId="571"/>
          <ac:spMkLst>
            <pc:docMk/>
            <pc:sldMk cId="1027722510" sldId="278"/>
            <ac:spMk id="9" creationId="{F86CF092-74B5-6E24-3F1F-FD7CE7930279}"/>
          </ac:spMkLst>
        </pc:spChg>
        <pc:spChg chg="mod">
          <ac:chgData name="אוריין חסידים" userId="8f5bb625477df711" providerId="LiveId" clId="{075CAE41-6E3F-4C5C-A171-B696DEDE5412}" dt="2025-05-13T07:32:15.387" v="1256" actId="1036"/>
          <ac:spMkLst>
            <pc:docMk/>
            <pc:sldMk cId="1027722510" sldId="278"/>
            <ac:spMk id="11" creationId="{0550A5DE-E9FD-972D-A4B2-3EF8BDD13B27}"/>
          </ac:spMkLst>
        </pc:spChg>
        <pc:spChg chg="mod">
          <ac:chgData name="אוריין חסידים" userId="8f5bb625477df711" providerId="LiveId" clId="{075CAE41-6E3F-4C5C-A171-B696DEDE5412}" dt="2025-05-13T07:30:39.962" v="1201" actId="1035"/>
          <ac:spMkLst>
            <pc:docMk/>
            <pc:sldMk cId="1027722510" sldId="278"/>
            <ac:spMk id="27" creationId="{88A02C17-EF16-FDD1-C969-8ED5507DAA24}"/>
          </ac:spMkLst>
        </pc:spChg>
        <pc:spChg chg="mod">
          <ac:chgData name="אוריין חסידים" userId="8f5bb625477df711" providerId="LiveId" clId="{075CAE41-6E3F-4C5C-A171-B696DEDE5412}" dt="2025-05-13T07:32:08.655" v="1246" actId="1036"/>
          <ac:spMkLst>
            <pc:docMk/>
            <pc:sldMk cId="1027722510" sldId="278"/>
            <ac:spMk id="28" creationId="{803F4013-8943-4982-73F8-A3181B6048C5}"/>
          </ac:spMkLst>
        </pc:spChg>
        <pc:spChg chg="mod">
          <ac:chgData name="אוריין חסידים" userId="8f5bb625477df711" providerId="LiveId" clId="{075CAE41-6E3F-4C5C-A171-B696DEDE5412}" dt="2025-05-13T07:32:12.106" v="1253" actId="1036"/>
          <ac:spMkLst>
            <pc:docMk/>
            <pc:sldMk cId="1027722510" sldId="278"/>
            <ac:spMk id="30" creationId="{C1960B95-0BC8-A98F-82CE-9F8AC627127D}"/>
          </ac:spMkLst>
        </pc:spChg>
        <pc:spChg chg="add mod">
          <ac:chgData name="אוריין חסידים" userId="8f5bb625477df711" providerId="LiveId" clId="{075CAE41-6E3F-4C5C-A171-B696DEDE5412}" dt="2025-05-13T07:30:45.089" v="1202" actId="571"/>
          <ac:spMkLst>
            <pc:docMk/>
            <pc:sldMk cId="1027722510" sldId="278"/>
            <ac:spMk id="31" creationId="{CD1FCBE4-9A52-4D40-0502-EC719DBA980A}"/>
          </ac:spMkLst>
        </pc:spChg>
        <pc:spChg chg="mod">
          <ac:chgData name="אוריין חסידים" userId="8f5bb625477df711" providerId="LiveId" clId="{075CAE41-6E3F-4C5C-A171-B696DEDE5412}" dt="2025-05-13T07:32:19.136" v="1261" actId="1036"/>
          <ac:spMkLst>
            <pc:docMk/>
            <pc:sldMk cId="1027722510" sldId="278"/>
            <ac:spMk id="32" creationId="{4FE141FA-6026-BAA4-BC87-4587ED20C27E}"/>
          </ac:spMkLst>
        </pc:spChg>
        <pc:spChg chg="mod">
          <ac:chgData name="אוריין חסידים" userId="8f5bb625477df711" providerId="LiveId" clId="{075CAE41-6E3F-4C5C-A171-B696DEDE5412}" dt="2025-05-13T07:32:22.599" v="1268" actId="1036"/>
          <ac:spMkLst>
            <pc:docMk/>
            <pc:sldMk cId="1027722510" sldId="278"/>
            <ac:spMk id="34" creationId="{9C8DA21F-D310-F310-0A37-85A420B6FD64}"/>
          </ac:spMkLst>
        </pc:spChg>
        <pc:spChg chg="add mod">
          <ac:chgData name="אוריין חסידים" userId="8f5bb625477df711" providerId="LiveId" clId="{075CAE41-6E3F-4C5C-A171-B696DEDE5412}" dt="2025-05-13T07:30:45.089" v="1202" actId="571"/>
          <ac:spMkLst>
            <pc:docMk/>
            <pc:sldMk cId="1027722510" sldId="278"/>
            <ac:spMk id="35" creationId="{3727F2EF-CB09-9ED2-5765-2F43F5EEC880}"/>
          </ac:spMkLst>
        </pc:spChg>
        <pc:spChg chg="mod">
          <ac:chgData name="אוריין חסידים" userId="8f5bb625477df711" providerId="LiveId" clId="{075CAE41-6E3F-4C5C-A171-B696DEDE5412}" dt="2025-05-13T07:32:25.708" v="1273" actId="1035"/>
          <ac:spMkLst>
            <pc:docMk/>
            <pc:sldMk cId="1027722510" sldId="278"/>
            <ac:spMk id="36" creationId="{F26F12A1-0F7C-465D-797B-0664E5A8C46D}"/>
          </ac:spMkLst>
        </pc:spChg>
        <pc:spChg chg="mod">
          <ac:chgData name="אוריין חסידים" userId="8f5bb625477df711" providerId="LiveId" clId="{075CAE41-6E3F-4C5C-A171-B696DEDE5412}" dt="2025-05-13T07:32:29.394" v="1280" actId="1036"/>
          <ac:spMkLst>
            <pc:docMk/>
            <pc:sldMk cId="1027722510" sldId="278"/>
            <ac:spMk id="38" creationId="{40CD8730-E8AF-DC02-790D-338FAA07C6A7}"/>
          </ac:spMkLst>
        </pc:spChg>
        <pc:spChg chg="add mod">
          <ac:chgData name="אוריין חסידים" userId="8f5bb625477df711" providerId="LiveId" clId="{075CAE41-6E3F-4C5C-A171-B696DEDE5412}" dt="2025-05-13T07:30:45.089" v="1202" actId="571"/>
          <ac:spMkLst>
            <pc:docMk/>
            <pc:sldMk cId="1027722510" sldId="278"/>
            <ac:spMk id="39" creationId="{A65B46B5-4D93-040A-42DE-1ED2B00F188F}"/>
          </ac:spMkLst>
        </pc:spChg>
        <pc:spChg chg="add mod">
          <ac:chgData name="אוריין חסידים" userId="8f5bb625477df711" providerId="LiveId" clId="{075CAE41-6E3F-4C5C-A171-B696DEDE5412}" dt="2025-05-13T07:32:32.085" v="1283" actId="1035"/>
          <ac:spMkLst>
            <pc:docMk/>
            <pc:sldMk cId="1027722510" sldId="278"/>
            <ac:spMk id="40" creationId="{4B009ED3-5628-B894-D31B-CE449B0E6EF3}"/>
          </ac:spMkLst>
        </pc:spChg>
        <pc:spChg chg="mod">
          <ac:chgData name="אוריין חסידים" userId="8f5bb625477df711" providerId="LiveId" clId="{075CAE41-6E3F-4C5C-A171-B696DEDE5412}" dt="2025-05-13T07:32:35.198" v="1289" actId="1036"/>
          <ac:spMkLst>
            <pc:docMk/>
            <pc:sldMk cId="1027722510" sldId="278"/>
            <ac:spMk id="42" creationId="{FEE3FD9C-31A6-5EA0-BF36-38A384D957A2}"/>
          </ac:spMkLst>
        </pc:spChg>
        <pc:spChg chg="add mod">
          <ac:chgData name="אוריין חסידים" userId="8f5bb625477df711" providerId="LiveId" clId="{075CAE41-6E3F-4C5C-A171-B696DEDE5412}" dt="2025-05-13T07:31:13.144" v="1213" actId="207"/>
          <ac:spMkLst>
            <pc:docMk/>
            <pc:sldMk cId="1027722510" sldId="278"/>
            <ac:spMk id="43" creationId="{B3EE83CB-CB90-5084-C04E-D29CE716635F}"/>
          </ac:spMkLst>
        </pc:spChg>
        <pc:spChg chg="add mod">
          <ac:chgData name="אוריין חסידים" userId="8f5bb625477df711" providerId="LiveId" clId="{075CAE41-6E3F-4C5C-A171-B696DEDE5412}" dt="2025-05-13T07:32:38.607" v="1296" actId="1036"/>
          <ac:spMkLst>
            <pc:docMk/>
            <pc:sldMk cId="1027722510" sldId="278"/>
            <ac:spMk id="44" creationId="{DB0BECFE-5374-371A-3D8A-0AAB96558404}"/>
          </ac:spMkLst>
        </pc:spChg>
        <pc:spChg chg="add mod">
          <ac:chgData name="אוריין חסידים" userId="8f5bb625477df711" providerId="LiveId" clId="{075CAE41-6E3F-4C5C-A171-B696DEDE5412}" dt="2025-05-13T07:30:45.089" v="1202" actId="571"/>
          <ac:spMkLst>
            <pc:docMk/>
            <pc:sldMk cId="1027722510" sldId="278"/>
            <ac:spMk id="45" creationId="{3B9A0A7C-F3AD-0A8C-C703-E74B9157DBB7}"/>
          </ac:spMkLst>
        </pc:spChg>
        <pc:spChg chg="mod">
          <ac:chgData name="אוריין חסידים" userId="8f5bb625477df711" providerId="LiveId" clId="{075CAE41-6E3F-4C5C-A171-B696DEDE5412}" dt="2025-05-13T07:32:41.720" v="1301" actId="1036"/>
          <ac:spMkLst>
            <pc:docMk/>
            <pc:sldMk cId="1027722510" sldId="278"/>
            <ac:spMk id="46" creationId="{88D57E6A-7444-DD0F-EA8F-00633FF49CD6}"/>
          </ac:spMkLst>
        </pc:spChg>
        <pc:spChg chg="add mod">
          <ac:chgData name="אוריין חסידים" userId="8f5bb625477df711" providerId="LiveId" clId="{075CAE41-6E3F-4C5C-A171-B696DEDE5412}" dt="2025-05-13T07:30:45.089" v="1202" actId="571"/>
          <ac:spMkLst>
            <pc:docMk/>
            <pc:sldMk cId="1027722510" sldId="278"/>
            <ac:spMk id="47" creationId="{A95237D1-F270-56DB-8599-72339B80F470}"/>
          </ac:spMkLst>
        </pc:spChg>
        <pc:spChg chg="add mod">
          <ac:chgData name="אוריין חסידים" userId="8f5bb625477df711" providerId="LiveId" clId="{075CAE41-6E3F-4C5C-A171-B696DEDE5412}" dt="2025-05-13T07:32:04.100" v="1240" actId="1076"/>
          <ac:spMkLst>
            <pc:docMk/>
            <pc:sldMk cId="1027722510" sldId="278"/>
            <ac:spMk id="48" creationId="{F5B4492D-59F3-2C1C-D463-BD90D174AA71}"/>
          </ac:spMkLst>
        </pc:spChg>
        <pc:spChg chg="add mod">
          <ac:chgData name="אוריין חסידים" userId="8f5bb625477df711" providerId="LiveId" clId="{075CAE41-6E3F-4C5C-A171-B696DEDE5412}" dt="2025-05-13T07:30:46.181" v="1203" actId="571"/>
          <ac:spMkLst>
            <pc:docMk/>
            <pc:sldMk cId="1027722510" sldId="278"/>
            <ac:spMk id="49" creationId="{32F764AF-990F-BEFC-795C-1DB3302325BF}"/>
          </ac:spMkLst>
        </pc:spChg>
        <pc:spChg chg="add mod">
          <ac:chgData name="אוריין חסידים" userId="8f5bb625477df711" providerId="LiveId" clId="{075CAE41-6E3F-4C5C-A171-B696DEDE5412}" dt="2025-05-13T07:32:08.655" v="1246" actId="1036"/>
          <ac:spMkLst>
            <pc:docMk/>
            <pc:sldMk cId="1027722510" sldId="278"/>
            <ac:spMk id="50" creationId="{26333473-32D8-6150-08EA-A47CC15743AC}"/>
          </ac:spMkLst>
        </pc:spChg>
        <pc:spChg chg="add mod">
          <ac:chgData name="אוריין חסידים" userId="8f5bb625477df711" providerId="LiveId" clId="{075CAE41-6E3F-4C5C-A171-B696DEDE5412}" dt="2025-05-13T07:30:46.181" v="1203" actId="571"/>
          <ac:spMkLst>
            <pc:docMk/>
            <pc:sldMk cId="1027722510" sldId="278"/>
            <ac:spMk id="52" creationId="{3374C248-6762-6E1D-FC6F-639CD75DA2C1}"/>
          </ac:spMkLst>
        </pc:spChg>
        <pc:spChg chg="mod">
          <ac:chgData name="אוריין חסידים" userId="8f5bb625477df711" providerId="LiveId" clId="{075CAE41-6E3F-4C5C-A171-B696DEDE5412}" dt="2025-05-13T07:32:12.106" v="1253" actId="1036"/>
          <ac:spMkLst>
            <pc:docMk/>
            <pc:sldMk cId="1027722510" sldId="278"/>
            <ac:spMk id="53" creationId="{66232B29-A677-425D-48FA-B87FE4738D1B}"/>
          </ac:spMkLst>
        </pc:spChg>
        <pc:spChg chg="add mod">
          <ac:chgData name="אוריין חסידים" userId="8f5bb625477df711" providerId="LiveId" clId="{075CAE41-6E3F-4C5C-A171-B696DEDE5412}" dt="2025-05-13T07:32:15.387" v="1256" actId="1036"/>
          <ac:spMkLst>
            <pc:docMk/>
            <pc:sldMk cId="1027722510" sldId="278"/>
            <ac:spMk id="57" creationId="{7D4ACFB7-CE96-7881-BF24-3F3696725553}"/>
          </ac:spMkLst>
        </pc:spChg>
        <pc:spChg chg="mod">
          <ac:chgData name="אוריין חסידים" userId="8f5bb625477df711" providerId="LiveId" clId="{075CAE41-6E3F-4C5C-A171-B696DEDE5412}" dt="2025-05-13T07:32:15.387" v="1256" actId="1036"/>
          <ac:spMkLst>
            <pc:docMk/>
            <pc:sldMk cId="1027722510" sldId="278"/>
            <ac:spMk id="61" creationId="{FA0BD12D-6335-828F-826C-92B78FF27DBB}"/>
          </ac:spMkLst>
        </pc:spChg>
        <pc:spChg chg="mod">
          <ac:chgData name="אוריין חסידים" userId="8f5bb625477df711" providerId="LiveId" clId="{075CAE41-6E3F-4C5C-A171-B696DEDE5412}" dt="2025-05-13T07:32:19.136" v="1261" actId="1036"/>
          <ac:spMkLst>
            <pc:docMk/>
            <pc:sldMk cId="1027722510" sldId="278"/>
            <ac:spMk id="63" creationId="{6B210FED-5CF0-D58B-9D32-784BD71E45B3}"/>
          </ac:spMkLst>
        </pc:spChg>
        <pc:spChg chg="mod">
          <ac:chgData name="אוריין חסידים" userId="8f5bb625477df711" providerId="LiveId" clId="{075CAE41-6E3F-4C5C-A171-B696DEDE5412}" dt="2025-05-13T07:32:19.136" v="1261" actId="1036"/>
          <ac:spMkLst>
            <pc:docMk/>
            <pc:sldMk cId="1027722510" sldId="278"/>
            <ac:spMk id="70" creationId="{DECA6CDA-A582-3C59-C5A6-CD89C502CFBD}"/>
          </ac:spMkLst>
        </pc:spChg>
        <pc:spChg chg="mod">
          <ac:chgData name="אוריין חסידים" userId="8f5bb625477df711" providerId="LiveId" clId="{075CAE41-6E3F-4C5C-A171-B696DEDE5412}" dt="2025-05-13T07:32:22.599" v="1268" actId="1036"/>
          <ac:spMkLst>
            <pc:docMk/>
            <pc:sldMk cId="1027722510" sldId="278"/>
            <ac:spMk id="72" creationId="{2D4ACBC2-595F-BE32-E5C9-58F9590CC3FE}"/>
          </ac:spMkLst>
        </pc:spChg>
        <pc:spChg chg="mod">
          <ac:chgData name="אוריין חסידים" userId="8f5bb625477df711" providerId="LiveId" clId="{075CAE41-6E3F-4C5C-A171-B696DEDE5412}" dt="2025-05-13T07:32:25.708" v="1273" actId="1035"/>
          <ac:spMkLst>
            <pc:docMk/>
            <pc:sldMk cId="1027722510" sldId="278"/>
            <ac:spMk id="74" creationId="{6E1D8087-3029-B8D8-6121-E49CBD325AE2}"/>
          </ac:spMkLst>
        </pc:spChg>
        <pc:spChg chg="mod">
          <ac:chgData name="אוריין חסידים" userId="8f5bb625477df711" providerId="LiveId" clId="{075CAE41-6E3F-4C5C-A171-B696DEDE5412}" dt="2025-05-13T07:30:39.962" v="1201" actId="1035"/>
          <ac:spMkLst>
            <pc:docMk/>
            <pc:sldMk cId="1027722510" sldId="278"/>
            <ac:spMk id="75" creationId="{52F29E94-CC56-A682-A38B-27279187E472}"/>
          </ac:spMkLst>
        </pc:spChg>
        <pc:spChg chg="mod">
          <ac:chgData name="אוריין חסידים" userId="8f5bb625477df711" providerId="LiveId" clId="{075CAE41-6E3F-4C5C-A171-B696DEDE5412}" dt="2025-05-13T07:32:29.394" v="1280" actId="1036"/>
          <ac:spMkLst>
            <pc:docMk/>
            <pc:sldMk cId="1027722510" sldId="278"/>
            <ac:spMk id="76" creationId="{FC813691-CB22-F69D-FF45-6D5966CF082F}"/>
          </ac:spMkLst>
        </pc:spChg>
        <pc:spChg chg="mod">
          <ac:chgData name="אוריין חסידים" userId="8f5bb625477df711" providerId="LiveId" clId="{075CAE41-6E3F-4C5C-A171-B696DEDE5412}" dt="2025-05-13T07:32:32.085" v="1283" actId="1035"/>
          <ac:spMkLst>
            <pc:docMk/>
            <pc:sldMk cId="1027722510" sldId="278"/>
            <ac:spMk id="82" creationId="{71CAA0DD-BD06-9496-867A-825D4DAA58AE}"/>
          </ac:spMkLst>
        </pc:spChg>
        <pc:spChg chg="mod">
          <ac:chgData name="אוריין חסידים" userId="8f5bb625477df711" providerId="LiveId" clId="{075CAE41-6E3F-4C5C-A171-B696DEDE5412}" dt="2025-05-13T07:32:35.198" v="1289" actId="1036"/>
          <ac:spMkLst>
            <pc:docMk/>
            <pc:sldMk cId="1027722510" sldId="278"/>
            <ac:spMk id="84" creationId="{6B419550-FAB3-096D-F774-A07737228591}"/>
          </ac:spMkLst>
        </pc:spChg>
        <pc:spChg chg="mod">
          <ac:chgData name="אוריין חסידים" userId="8f5bb625477df711" providerId="LiveId" clId="{075CAE41-6E3F-4C5C-A171-B696DEDE5412}" dt="2025-05-13T07:30:39.962" v="1201" actId="1035"/>
          <ac:spMkLst>
            <pc:docMk/>
            <pc:sldMk cId="1027722510" sldId="278"/>
            <ac:spMk id="85" creationId="{18AE86DF-0D89-8D3C-527F-1CFB857CDD80}"/>
          </ac:spMkLst>
        </pc:spChg>
        <pc:spChg chg="mod">
          <ac:chgData name="אוריין חסידים" userId="8f5bb625477df711" providerId="LiveId" clId="{075CAE41-6E3F-4C5C-A171-B696DEDE5412}" dt="2025-05-13T07:32:22.599" v="1268" actId="1036"/>
          <ac:spMkLst>
            <pc:docMk/>
            <pc:sldMk cId="1027722510" sldId="278"/>
            <ac:spMk id="92" creationId="{F42E66E4-A9FD-FE0D-332F-B10216F207CD}"/>
          </ac:spMkLst>
        </pc:spChg>
        <pc:spChg chg="mod">
          <ac:chgData name="אוריין חסידים" userId="8f5bb625477df711" providerId="LiveId" clId="{075CAE41-6E3F-4C5C-A171-B696DEDE5412}" dt="2025-05-13T07:32:25.708" v="1273" actId="1035"/>
          <ac:spMkLst>
            <pc:docMk/>
            <pc:sldMk cId="1027722510" sldId="278"/>
            <ac:spMk id="94" creationId="{59E6BC36-33E2-414F-BBAA-67A071C00C89}"/>
          </ac:spMkLst>
        </pc:spChg>
        <pc:spChg chg="mod">
          <ac:chgData name="אוריין חסידים" userId="8f5bb625477df711" providerId="LiveId" clId="{075CAE41-6E3F-4C5C-A171-B696DEDE5412}" dt="2025-05-13T07:32:38.607" v="1296" actId="1036"/>
          <ac:spMkLst>
            <pc:docMk/>
            <pc:sldMk cId="1027722510" sldId="278"/>
            <ac:spMk id="95" creationId="{FD7CE0D4-DEFC-E3B5-C295-C11C85C2C608}"/>
          </ac:spMkLst>
        </pc:spChg>
        <pc:spChg chg="mod">
          <ac:chgData name="אוריין חסידים" userId="8f5bb625477df711" providerId="LiveId" clId="{075CAE41-6E3F-4C5C-A171-B696DEDE5412}" dt="2025-05-13T07:32:41.720" v="1301" actId="1036"/>
          <ac:spMkLst>
            <pc:docMk/>
            <pc:sldMk cId="1027722510" sldId="278"/>
            <ac:spMk id="98" creationId="{FF067687-6E80-DEFC-4F15-E6978F6DBD82}"/>
          </ac:spMkLst>
        </pc:spChg>
        <pc:spChg chg="mod">
          <ac:chgData name="אוריין חסידים" userId="8f5bb625477df711" providerId="LiveId" clId="{075CAE41-6E3F-4C5C-A171-B696DEDE5412}" dt="2025-05-13T07:30:39.962" v="1201" actId="1035"/>
          <ac:spMkLst>
            <pc:docMk/>
            <pc:sldMk cId="1027722510" sldId="278"/>
            <ac:spMk id="99" creationId="{99BA700B-0AFA-DE3A-25A7-9920374FE2FB}"/>
          </ac:spMkLst>
        </pc:spChg>
        <pc:spChg chg="add mod">
          <ac:chgData name="אוריין חסידים" userId="8f5bb625477df711" providerId="LiveId" clId="{075CAE41-6E3F-4C5C-A171-B696DEDE5412}" dt="2025-05-13T07:30:46.181" v="1203" actId="571"/>
          <ac:spMkLst>
            <pc:docMk/>
            <pc:sldMk cId="1027722510" sldId="278"/>
            <ac:spMk id="100" creationId="{CC8246C8-1B19-FB84-8B2D-74C84B20518C}"/>
          </ac:spMkLst>
        </pc:spChg>
        <pc:spChg chg="add mod">
          <ac:chgData name="אוריין חסידים" userId="8f5bb625477df711" providerId="LiveId" clId="{075CAE41-6E3F-4C5C-A171-B696DEDE5412}" dt="2025-05-13T07:32:29.394" v="1280" actId="1036"/>
          <ac:spMkLst>
            <pc:docMk/>
            <pc:sldMk cId="1027722510" sldId="278"/>
            <ac:spMk id="101" creationId="{EA207A21-122C-51EB-2F6B-63B62FD031AE}"/>
          </ac:spMkLst>
        </pc:spChg>
        <pc:spChg chg="mod">
          <ac:chgData name="אוריין חסידים" userId="8f5bb625477df711" providerId="LiveId" clId="{075CAE41-6E3F-4C5C-A171-B696DEDE5412}" dt="2025-05-13T07:32:32.085" v="1283" actId="1035"/>
          <ac:spMkLst>
            <pc:docMk/>
            <pc:sldMk cId="1027722510" sldId="278"/>
            <ac:spMk id="104" creationId="{06E09015-1606-F0F7-6954-8B03EBFA1D2B}"/>
          </ac:spMkLst>
        </pc:spChg>
        <pc:spChg chg="mod">
          <ac:chgData name="אוריין חסידים" userId="8f5bb625477df711" providerId="LiveId" clId="{075CAE41-6E3F-4C5C-A171-B696DEDE5412}" dt="2025-05-13T07:31:13.144" v="1213" actId="207"/>
          <ac:spMkLst>
            <pc:docMk/>
            <pc:sldMk cId="1027722510" sldId="278"/>
            <ac:spMk id="105" creationId="{07B0477B-0172-E0C5-B8D7-034400F46C27}"/>
          </ac:spMkLst>
        </pc:spChg>
        <pc:spChg chg="add mod">
          <ac:chgData name="אוריין חסידים" userId="8f5bb625477df711" providerId="LiveId" clId="{075CAE41-6E3F-4C5C-A171-B696DEDE5412}" dt="2025-05-13T07:32:35.198" v="1289" actId="1036"/>
          <ac:spMkLst>
            <pc:docMk/>
            <pc:sldMk cId="1027722510" sldId="278"/>
            <ac:spMk id="106" creationId="{6217B46A-76C5-7A5A-6DD7-DBA4F67579B4}"/>
          </ac:spMkLst>
        </pc:spChg>
        <pc:spChg chg="add mod">
          <ac:chgData name="אוריין חסידים" userId="8f5bb625477df711" providerId="LiveId" clId="{075CAE41-6E3F-4C5C-A171-B696DEDE5412}" dt="2025-05-13T07:32:38.607" v="1296" actId="1036"/>
          <ac:spMkLst>
            <pc:docMk/>
            <pc:sldMk cId="1027722510" sldId="278"/>
            <ac:spMk id="110" creationId="{369B86C7-96EF-4E4E-E753-BBB992919C1D}"/>
          </ac:spMkLst>
        </pc:spChg>
        <pc:spChg chg="add mod">
          <ac:chgData name="אוריין חסידים" userId="8f5bb625477df711" providerId="LiveId" clId="{075CAE41-6E3F-4C5C-A171-B696DEDE5412}" dt="2025-05-13T07:31:13.144" v="1213" actId="207"/>
          <ac:spMkLst>
            <pc:docMk/>
            <pc:sldMk cId="1027722510" sldId="278"/>
            <ac:spMk id="111" creationId="{DF03AEF8-D570-56E8-C824-10AB5BCB3315}"/>
          </ac:spMkLst>
        </pc:spChg>
        <pc:spChg chg="mod">
          <ac:chgData name="אוריין חסידים" userId="8f5bb625477df711" providerId="LiveId" clId="{075CAE41-6E3F-4C5C-A171-B696DEDE5412}" dt="2025-05-13T07:32:41.720" v="1301" actId="1036"/>
          <ac:spMkLst>
            <pc:docMk/>
            <pc:sldMk cId="1027722510" sldId="278"/>
            <ac:spMk id="112" creationId="{72A7F2F0-A5EE-0FAC-7C11-C0423B977B29}"/>
          </ac:spMkLst>
        </pc:spChg>
        <pc:spChg chg="mod">
          <ac:chgData name="אוריין חסידים" userId="8f5bb625477df711" providerId="LiveId" clId="{075CAE41-6E3F-4C5C-A171-B696DEDE5412}" dt="2025-05-13T07:31:13.144" v="1213" actId="207"/>
          <ac:spMkLst>
            <pc:docMk/>
            <pc:sldMk cId="1027722510" sldId="278"/>
            <ac:spMk id="114" creationId="{78B205DF-6EDF-C7AE-9B4A-78D6B4238D29}"/>
          </ac:spMkLst>
        </pc:spChg>
        <pc:spChg chg="add mod">
          <ac:chgData name="אוריין חסידים" userId="8f5bb625477df711" providerId="LiveId" clId="{075CAE41-6E3F-4C5C-A171-B696DEDE5412}" dt="2025-05-13T07:30:48.547" v="1204" actId="571"/>
          <ac:spMkLst>
            <pc:docMk/>
            <pc:sldMk cId="1027722510" sldId="278"/>
            <ac:spMk id="115" creationId="{C2E22B75-42AE-5CC5-27D3-BCE5B595D8D8}"/>
          </ac:spMkLst>
        </pc:spChg>
        <pc:spChg chg="add mod">
          <ac:chgData name="אוריין חסידים" userId="8f5bb625477df711" providerId="LiveId" clId="{075CAE41-6E3F-4C5C-A171-B696DEDE5412}" dt="2025-05-13T07:30:48.547" v="1204" actId="571"/>
          <ac:spMkLst>
            <pc:docMk/>
            <pc:sldMk cId="1027722510" sldId="278"/>
            <ac:spMk id="118" creationId="{76EB74BD-ADF0-1DDD-CD17-1F956D0884C0}"/>
          </ac:spMkLst>
        </pc:spChg>
        <pc:spChg chg="add mod">
          <ac:chgData name="אוריין חסידים" userId="8f5bb625477df711" providerId="LiveId" clId="{075CAE41-6E3F-4C5C-A171-B696DEDE5412}" dt="2025-05-13T07:30:48.547" v="1204" actId="571"/>
          <ac:spMkLst>
            <pc:docMk/>
            <pc:sldMk cId="1027722510" sldId="278"/>
            <ac:spMk id="121" creationId="{40AAB8D2-8FDC-F4E0-B391-5C002F80B0A9}"/>
          </ac:spMkLst>
        </pc:spChg>
        <pc:spChg chg="add del mod">
          <ac:chgData name="אוריין חסידים" userId="8f5bb625477df711" providerId="LiveId" clId="{075CAE41-6E3F-4C5C-A171-B696DEDE5412}" dt="2025-05-13T07:31:57.414" v="1238" actId="478"/>
          <ac:spMkLst>
            <pc:docMk/>
            <pc:sldMk cId="1027722510" sldId="278"/>
            <ac:spMk id="124" creationId="{794BC816-5A76-93C9-144C-38968A4478FB}"/>
          </ac:spMkLst>
        </pc:spChg>
        <pc:spChg chg="mod">
          <ac:chgData name="אוריין חסידים" userId="8f5bb625477df711" providerId="LiveId" clId="{075CAE41-6E3F-4C5C-A171-B696DEDE5412}" dt="2025-05-13T07:31:13.144" v="1213" actId="207"/>
          <ac:spMkLst>
            <pc:docMk/>
            <pc:sldMk cId="1027722510" sldId="278"/>
            <ac:spMk id="125" creationId="{7CC76C45-663C-8FD9-39FC-D8B616531A0F}"/>
          </ac:spMkLst>
        </pc:spChg>
        <pc:spChg chg="add mod">
          <ac:chgData name="אוריין חסידים" userId="8f5bb625477df711" providerId="LiveId" clId="{075CAE41-6E3F-4C5C-A171-B696DEDE5412}" dt="2025-05-13T07:30:48.547" v="1204" actId="571"/>
          <ac:spMkLst>
            <pc:docMk/>
            <pc:sldMk cId="1027722510" sldId="278"/>
            <ac:spMk id="128" creationId="{7B5B22AA-5EF1-3CF7-F14A-B175B329F051}"/>
          </ac:spMkLst>
        </pc:spChg>
        <pc:spChg chg="add del mod">
          <ac:chgData name="אוריין חסידים" userId="8f5bb625477df711" providerId="LiveId" clId="{075CAE41-6E3F-4C5C-A171-B696DEDE5412}" dt="2025-05-13T07:31:57.414" v="1238" actId="478"/>
          <ac:spMkLst>
            <pc:docMk/>
            <pc:sldMk cId="1027722510" sldId="278"/>
            <ac:spMk id="130" creationId="{5261DA20-7C6A-D66D-FB8D-B21E55A21000}"/>
          </ac:spMkLst>
        </pc:spChg>
        <pc:spChg chg="add mod">
          <ac:chgData name="אוריין חסידים" userId="8f5bb625477df711" providerId="LiveId" clId="{075CAE41-6E3F-4C5C-A171-B696DEDE5412}" dt="2025-05-13T07:30:48.547" v="1204" actId="571"/>
          <ac:spMkLst>
            <pc:docMk/>
            <pc:sldMk cId="1027722510" sldId="278"/>
            <ac:spMk id="131" creationId="{A574C5C6-8D5F-6431-D8C7-5A36191C5139}"/>
          </ac:spMkLst>
        </pc:spChg>
        <pc:spChg chg="add mod">
          <ac:chgData name="אוריין חסידים" userId="8f5bb625477df711" providerId="LiveId" clId="{075CAE41-6E3F-4C5C-A171-B696DEDE5412}" dt="2025-05-13T07:30:48.547" v="1204" actId="571"/>
          <ac:spMkLst>
            <pc:docMk/>
            <pc:sldMk cId="1027722510" sldId="278"/>
            <ac:spMk id="133" creationId="{3E6F2A43-BDDC-8F3B-D893-AFB8B6D83375}"/>
          </ac:spMkLst>
        </pc:spChg>
        <pc:spChg chg="add mod">
          <ac:chgData name="אוריין חסידים" userId="8f5bb625477df711" providerId="LiveId" clId="{075CAE41-6E3F-4C5C-A171-B696DEDE5412}" dt="2025-05-13T07:30:48.547" v="1204" actId="571"/>
          <ac:spMkLst>
            <pc:docMk/>
            <pc:sldMk cId="1027722510" sldId="278"/>
            <ac:spMk id="135" creationId="{52E4DB62-22F5-8B82-0219-71BC376D2944}"/>
          </ac:spMkLst>
        </pc:spChg>
        <pc:spChg chg="add mod">
          <ac:chgData name="אוריין חסידים" userId="8f5bb625477df711" providerId="LiveId" clId="{075CAE41-6E3F-4C5C-A171-B696DEDE5412}" dt="2025-05-13T07:30:48.547" v="1204" actId="571"/>
          <ac:spMkLst>
            <pc:docMk/>
            <pc:sldMk cId="1027722510" sldId="278"/>
            <ac:spMk id="136" creationId="{E3F3B36C-CF82-F300-1C95-9FE8801059A0}"/>
          </ac:spMkLst>
        </pc:spChg>
        <pc:spChg chg="add mod">
          <ac:chgData name="אוריין חסידים" userId="8f5bb625477df711" providerId="LiveId" clId="{075CAE41-6E3F-4C5C-A171-B696DEDE5412}" dt="2025-05-13T07:30:49.664" v="1205" actId="571"/>
          <ac:spMkLst>
            <pc:docMk/>
            <pc:sldMk cId="1027722510" sldId="278"/>
            <ac:spMk id="138" creationId="{72F2B68F-344D-3381-870B-7B46586948A3}"/>
          </ac:spMkLst>
        </pc:spChg>
        <pc:spChg chg="add mod">
          <ac:chgData name="אוריין חסידים" userId="8f5bb625477df711" providerId="LiveId" clId="{075CAE41-6E3F-4C5C-A171-B696DEDE5412}" dt="2025-05-13T07:30:49.664" v="1205" actId="571"/>
          <ac:spMkLst>
            <pc:docMk/>
            <pc:sldMk cId="1027722510" sldId="278"/>
            <ac:spMk id="139" creationId="{465005DD-3042-0CA7-0F86-4DAE56CF6DDF}"/>
          </ac:spMkLst>
        </pc:spChg>
        <pc:spChg chg="add mod">
          <ac:chgData name="אוריין חסידים" userId="8f5bb625477df711" providerId="LiveId" clId="{075CAE41-6E3F-4C5C-A171-B696DEDE5412}" dt="2025-05-13T07:30:49.664" v="1205" actId="571"/>
          <ac:spMkLst>
            <pc:docMk/>
            <pc:sldMk cId="1027722510" sldId="278"/>
            <ac:spMk id="140" creationId="{DAD682CF-16A5-5C88-47EB-D830E77A2B6B}"/>
          </ac:spMkLst>
        </pc:spChg>
        <pc:spChg chg="del">
          <ac:chgData name="אוריין חסידים" userId="8f5bb625477df711" providerId="LiveId" clId="{075CAE41-6E3F-4C5C-A171-B696DEDE5412}" dt="2025-05-13T07:31:57.414" v="1238" actId="478"/>
          <ac:spMkLst>
            <pc:docMk/>
            <pc:sldMk cId="1027722510" sldId="278"/>
            <ac:spMk id="141" creationId="{A6CB3F99-2CB7-F44C-C666-616DB78471FA}"/>
          </ac:spMkLst>
        </pc:spChg>
        <pc:spChg chg="del">
          <ac:chgData name="אוריין חסידים" userId="8f5bb625477df711" providerId="LiveId" clId="{075CAE41-6E3F-4C5C-A171-B696DEDE5412}" dt="2025-05-13T07:31:57.414" v="1238" actId="478"/>
          <ac:spMkLst>
            <pc:docMk/>
            <pc:sldMk cId="1027722510" sldId="278"/>
            <ac:spMk id="142" creationId="{4E013549-3958-927F-A356-65FC3EECF83D}"/>
          </ac:spMkLst>
        </pc:spChg>
        <pc:spChg chg="add mod">
          <ac:chgData name="אוריין חסידים" userId="8f5bb625477df711" providerId="LiveId" clId="{075CAE41-6E3F-4C5C-A171-B696DEDE5412}" dt="2025-05-13T07:30:49.664" v="1205" actId="571"/>
          <ac:spMkLst>
            <pc:docMk/>
            <pc:sldMk cId="1027722510" sldId="278"/>
            <ac:spMk id="143" creationId="{B4DD2DB1-45E2-5FFE-81C8-8F18D43D59CC}"/>
          </ac:spMkLst>
        </pc:spChg>
        <pc:spChg chg="add mod">
          <ac:chgData name="אוריין חסידים" userId="8f5bb625477df711" providerId="LiveId" clId="{075CAE41-6E3F-4C5C-A171-B696DEDE5412}" dt="2025-05-13T07:30:49.664" v="1205" actId="571"/>
          <ac:spMkLst>
            <pc:docMk/>
            <pc:sldMk cId="1027722510" sldId="278"/>
            <ac:spMk id="145" creationId="{53121E87-6225-06FA-7919-5C848F12E571}"/>
          </ac:spMkLst>
        </pc:spChg>
        <pc:spChg chg="add mod">
          <ac:chgData name="אוריין חסידים" userId="8f5bb625477df711" providerId="LiveId" clId="{075CAE41-6E3F-4C5C-A171-B696DEDE5412}" dt="2025-05-13T07:30:49.664" v="1205" actId="571"/>
          <ac:spMkLst>
            <pc:docMk/>
            <pc:sldMk cId="1027722510" sldId="278"/>
            <ac:spMk id="147" creationId="{835BC49D-DD37-8486-CEC4-AA01049D9363}"/>
          </ac:spMkLst>
        </pc:spChg>
        <pc:spChg chg="add mod">
          <ac:chgData name="אוריין חסידים" userId="8f5bb625477df711" providerId="LiveId" clId="{075CAE41-6E3F-4C5C-A171-B696DEDE5412}" dt="2025-05-13T07:31:13.144" v="1213" actId="207"/>
          <ac:spMkLst>
            <pc:docMk/>
            <pc:sldMk cId="1027722510" sldId="278"/>
            <ac:spMk id="155" creationId="{9E396AA7-C9F8-33C9-ED1A-FB1E25512D50}"/>
          </ac:spMkLst>
        </pc:spChg>
        <pc:spChg chg="add mod">
          <ac:chgData name="אוריין חסידים" userId="8f5bb625477df711" providerId="LiveId" clId="{075CAE41-6E3F-4C5C-A171-B696DEDE5412}" dt="2025-05-13T07:30:49.664" v="1205" actId="571"/>
          <ac:spMkLst>
            <pc:docMk/>
            <pc:sldMk cId="1027722510" sldId="278"/>
            <ac:spMk id="156" creationId="{05BB762E-88EE-C36B-B031-984629621388}"/>
          </ac:spMkLst>
        </pc:spChg>
        <pc:spChg chg="add mod">
          <ac:chgData name="אוריין חסידים" userId="8f5bb625477df711" providerId="LiveId" clId="{075CAE41-6E3F-4C5C-A171-B696DEDE5412}" dt="2025-05-13T07:30:49.664" v="1205" actId="571"/>
          <ac:spMkLst>
            <pc:docMk/>
            <pc:sldMk cId="1027722510" sldId="278"/>
            <ac:spMk id="157" creationId="{A15F3373-0465-626F-5119-9689906449C5}"/>
          </ac:spMkLst>
        </pc:spChg>
        <pc:spChg chg="mod">
          <ac:chgData name="אוריין חסידים" userId="8f5bb625477df711" providerId="LiveId" clId="{075CAE41-6E3F-4C5C-A171-B696DEDE5412}" dt="2025-05-13T07:31:13.144" v="1213" actId="207"/>
          <ac:spMkLst>
            <pc:docMk/>
            <pc:sldMk cId="1027722510" sldId="278"/>
            <ac:spMk id="159" creationId="{51F4BA5F-DA68-1B04-0157-0EE4C9A3C8FE}"/>
          </ac:spMkLst>
        </pc:spChg>
        <pc:spChg chg="del">
          <ac:chgData name="אוריין חסידים" userId="8f5bb625477df711" providerId="LiveId" clId="{075CAE41-6E3F-4C5C-A171-B696DEDE5412}" dt="2025-05-13T07:31:57.414" v="1238" actId="478"/>
          <ac:spMkLst>
            <pc:docMk/>
            <pc:sldMk cId="1027722510" sldId="278"/>
            <ac:spMk id="160" creationId="{300A4F12-8571-5BE8-3D34-4915F337D104}"/>
          </ac:spMkLst>
        </pc:spChg>
        <pc:spChg chg="add mod">
          <ac:chgData name="אוריין חסידים" userId="8f5bb625477df711" providerId="LiveId" clId="{075CAE41-6E3F-4C5C-A171-B696DEDE5412}" dt="2025-05-13T07:30:49.664" v="1205" actId="571"/>
          <ac:spMkLst>
            <pc:docMk/>
            <pc:sldMk cId="1027722510" sldId="278"/>
            <ac:spMk id="161" creationId="{DB213387-85DF-993E-8E20-A44696AD3A72}"/>
          </ac:spMkLst>
        </pc:spChg>
        <pc:spChg chg="add del mod">
          <ac:chgData name="אוריין חסידים" userId="8f5bb625477df711" providerId="LiveId" clId="{075CAE41-6E3F-4C5C-A171-B696DEDE5412}" dt="2025-05-13T07:31:57.414" v="1238" actId="478"/>
          <ac:spMkLst>
            <pc:docMk/>
            <pc:sldMk cId="1027722510" sldId="278"/>
            <ac:spMk id="166" creationId="{DFE48825-6BFD-1C9C-DA6F-6C156827D022}"/>
          </ac:spMkLst>
        </pc:spChg>
        <pc:spChg chg="add del mod">
          <ac:chgData name="אוריין חסידים" userId="8f5bb625477df711" providerId="LiveId" clId="{075CAE41-6E3F-4C5C-A171-B696DEDE5412}" dt="2025-05-13T07:31:57.414" v="1238" actId="478"/>
          <ac:spMkLst>
            <pc:docMk/>
            <pc:sldMk cId="1027722510" sldId="278"/>
            <ac:spMk id="169" creationId="{F355C8A2-E7D4-E921-3F3F-C0B3301E7BBA}"/>
          </ac:spMkLst>
        </pc:spChg>
        <pc:spChg chg="add mod">
          <ac:chgData name="אוריין חסידים" userId="8f5bb625477df711" providerId="LiveId" clId="{075CAE41-6E3F-4C5C-A171-B696DEDE5412}" dt="2025-05-13T07:30:50.616" v="1206" actId="571"/>
          <ac:spMkLst>
            <pc:docMk/>
            <pc:sldMk cId="1027722510" sldId="278"/>
            <ac:spMk id="171" creationId="{5A876AC5-3678-9E30-D7EA-7140D8164739}"/>
          </ac:spMkLst>
        </pc:spChg>
        <pc:spChg chg="add mod">
          <ac:chgData name="אוריין חסידים" userId="8f5bb625477df711" providerId="LiveId" clId="{075CAE41-6E3F-4C5C-A171-B696DEDE5412}" dt="2025-05-13T07:30:50.616" v="1206" actId="571"/>
          <ac:spMkLst>
            <pc:docMk/>
            <pc:sldMk cId="1027722510" sldId="278"/>
            <ac:spMk id="173" creationId="{48BA8EB9-A754-FDF0-47FF-E707ACBCF05A}"/>
          </ac:spMkLst>
        </pc:spChg>
        <pc:spChg chg="add mod">
          <ac:chgData name="אוריין חסידים" userId="8f5bb625477df711" providerId="LiveId" clId="{075CAE41-6E3F-4C5C-A171-B696DEDE5412}" dt="2025-05-13T07:30:50.616" v="1206" actId="571"/>
          <ac:spMkLst>
            <pc:docMk/>
            <pc:sldMk cId="1027722510" sldId="278"/>
            <ac:spMk id="175" creationId="{D653ABD9-AB55-B14D-59F9-19699AE92B69}"/>
          </ac:spMkLst>
        </pc:spChg>
        <pc:spChg chg="add mod">
          <ac:chgData name="אוריין חסידים" userId="8f5bb625477df711" providerId="LiveId" clId="{075CAE41-6E3F-4C5C-A171-B696DEDE5412}" dt="2025-05-13T07:30:50.616" v="1206" actId="571"/>
          <ac:spMkLst>
            <pc:docMk/>
            <pc:sldMk cId="1027722510" sldId="278"/>
            <ac:spMk id="176" creationId="{A32F6636-EF42-A3A9-EEFB-724F4C55CAD7}"/>
          </ac:spMkLst>
        </pc:spChg>
        <pc:spChg chg="add mod">
          <ac:chgData name="אוריין חסידים" userId="8f5bb625477df711" providerId="LiveId" clId="{075CAE41-6E3F-4C5C-A171-B696DEDE5412}" dt="2025-05-13T07:30:50.616" v="1206" actId="571"/>
          <ac:spMkLst>
            <pc:docMk/>
            <pc:sldMk cId="1027722510" sldId="278"/>
            <ac:spMk id="178" creationId="{550979A6-7E46-C4AD-4F23-DA165331A6A5}"/>
          </ac:spMkLst>
        </pc:spChg>
        <pc:spChg chg="add del mod">
          <ac:chgData name="אוריין חסידים" userId="8f5bb625477df711" providerId="LiveId" clId="{075CAE41-6E3F-4C5C-A171-B696DEDE5412}" dt="2025-05-13T07:31:57.414" v="1238" actId="478"/>
          <ac:spMkLst>
            <pc:docMk/>
            <pc:sldMk cId="1027722510" sldId="278"/>
            <ac:spMk id="179" creationId="{05BCD81B-195C-BEB6-6431-15D0D3AAA3A4}"/>
          </ac:spMkLst>
        </pc:spChg>
        <pc:spChg chg="add del mod">
          <ac:chgData name="אוריין חסידים" userId="8f5bb625477df711" providerId="LiveId" clId="{075CAE41-6E3F-4C5C-A171-B696DEDE5412}" dt="2025-05-13T07:31:57.414" v="1238" actId="478"/>
          <ac:spMkLst>
            <pc:docMk/>
            <pc:sldMk cId="1027722510" sldId="278"/>
            <ac:spMk id="180" creationId="{6B2B103D-5DB5-842E-1DD8-031B45FE4BFD}"/>
          </ac:spMkLst>
        </pc:spChg>
        <pc:spChg chg="del">
          <ac:chgData name="אוריין חסידים" userId="8f5bb625477df711" providerId="LiveId" clId="{075CAE41-6E3F-4C5C-A171-B696DEDE5412}" dt="2025-05-13T07:31:57.414" v="1238" actId="478"/>
          <ac:spMkLst>
            <pc:docMk/>
            <pc:sldMk cId="1027722510" sldId="278"/>
            <ac:spMk id="181" creationId="{6BECB106-9990-E7E8-FBD8-5A626A243C61}"/>
          </ac:spMkLst>
        </pc:spChg>
        <pc:spChg chg="add mod">
          <ac:chgData name="אוריין חסידים" userId="8f5bb625477df711" providerId="LiveId" clId="{075CAE41-6E3F-4C5C-A171-B696DEDE5412}" dt="2025-05-13T07:30:50.616" v="1206" actId="571"/>
          <ac:spMkLst>
            <pc:docMk/>
            <pc:sldMk cId="1027722510" sldId="278"/>
            <ac:spMk id="184" creationId="{146D5376-85C1-31BB-E326-9049AA59A0C3}"/>
          </ac:spMkLst>
        </pc:spChg>
        <pc:spChg chg="add mod">
          <ac:chgData name="אוריין חסידים" userId="8f5bb625477df711" providerId="LiveId" clId="{075CAE41-6E3F-4C5C-A171-B696DEDE5412}" dt="2025-05-13T07:30:51.478" v="1207" actId="571"/>
          <ac:spMkLst>
            <pc:docMk/>
            <pc:sldMk cId="1027722510" sldId="278"/>
            <ac:spMk id="186" creationId="{169AD386-6143-2DB1-687E-F748B50767FB}"/>
          </ac:spMkLst>
        </pc:spChg>
        <pc:spChg chg="mod">
          <ac:chgData name="אוריין חסידים" userId="8f5bb625477df711" providerId="LiveId" clId="{075CAE41-6E3F-4C5C-A171-B696DEDE5412}" dt="2025-05-13T07:31:29.851" v="1214" actId="207"/>
          <ac:spMkLst>
            <pc:docMk/>
            <pc:sldMk cId="1027722510" sldId="278"/>
            <ac:spMk id="187" creationId="{CC5DECE2-F7C5-8751-7A68-F84E49A07C44}"/>
          </ac:spMkLst>
        </pc:spChg>
        <pc:spChg chg="add mod">
          <ac:chgData name="אוריין חסידים" userId="8f5bb625477df711" providerId="LiveId" clId="{075CAE41-6E3F-4C5C-A171-B696DEDE5412}" dt="2025-05-13T07:32:49.907" v="1311" actId="1036"/>
          <ac:spMkLst>
            <pc:docMk/>
            <pc:sldMk cId="1027722510" sldId="278"/>
            <ac:spMk id="188" creationId="{2EC48EAD-0D78-49D4-9D9A-E5281AD80B78}"/>
          </ac:spMkLst>
        </pc:spChg>
        <pc:spChg chg="add mod">
          <ac:chgData name="אוריין חסידים" userId="8f5bb625477df711" providerId="LiveId" clId="{075CAE41-6E3F-4C5C-A171-B696DEDE5412}" dt="2025-05-13T07:30:51.478" v="1207" actId="571"/>
          <ac:spMkLst>
            <pc:docMk/>
            <pc:sldMk cId="1027722510" sldId="278"/>
            <ac:spMk id="189" creationId="{7FDAF977-F772-E526-3E64-6AAF6C031EC8}"/>
          </ac:spMkLst>
        </pc:spChg>
        <pc:spChg chg="mod">
          <ac:chgData name="אוריין חסידים" userId="8f5bb625477df711" providerId="LiveId" clId="{075CAE41-6E3F-4C5C-A171-B696DEDE5412}" dt="2025-05-13T07:32:53.401" v="1319" actId="1036"/>
          <ac:spMkLst>
            <pc:docMk/>
            <pc:sldMk cId="1027722510" sldId="278"/>
            <ac:spMk id="190" creationId="{520273A3-B331-AEC0-CE65-9DFE83F58618}"/>
          </ac:spMkLst>
        </pc:spChg>
        <pc:spChg chg="add mod">
          <ac:chgData name="אוריין חסידים" userId="8f5bb625477df711" providerId="LiveId" clId="{075CAE41-6E3F-4C5C-A171-B696DEDE5412}" dt="2025-05-13T07:32:56.219" v="1326" actId="1036"/>
          <ac:spMkLst>
            <pc:docMk/>
            <pc:sldMk cId="1027722510" sldId="278"/>
            <ac:spMk id="192" creationId="{F496FF2D-9E0C-C855-B669-EA050B0EC392}"/>
          </ac:spMkLst>
        </pc:spChg>
        <pc:spChg chg="add mod">
          <ac:chgData name="אוריין חסידים" userId="8f5bb625477df711" providerId="LiveId" clId="{075CAE41-6E3F-4C5C-A171-B696DEDE5412}" dt="2025-05-13T07:33:00.084" v="1337" actId="1036"/>
          <ac:spMkLst>
            <pc:docMk/>
            <pc:sldMk cId="1027722510" sldId="278"/>
            <ac:spMk id="194" creationId="{8D8B6F65-FAC3-3AE5-3C5C-D864A81871FA}"/>
          </ac:spMkLst>
        </pc:spChg>
        <pc:spChg chg="add mod">
          <ac:chgData name="אוריין חסידים" userId="8f5bb625477df711" providerId="LiveId" clId="{075CAE41-6E3F-4C5C-A171-B696DEDE5412}" dt="2025-05-13T07:31:29.851" v="1214" actId="207"/>
          <ac:spMkLst>
            <pc:docMk/>
            <pc:sldMk cId="1027722510" sldId="278"/>
            <ac:spMk id="195" creationId="{6D312E76-8459-E5E0-61EE-5F74C74B2233}"/>
          </ac:spMkLst>
        </pc:spChg>
        <pc:spChg chg="add mod">
          <ac:chgData name="אוריין חסידים" userId="8f5bb625477df711" providerId="LiveId" clId="{075CAE41-6E3F-4C5C-A171-B696DEDE5412}" dt="2025-05-13T07:33:03.550" v="1348" actId="1036"/>
          <ac:spMkLst>
            <pc:docMk/>
            <pc:sldMk cId="1027722510" sldId="278"/>
            <ac:spMk id="196" creationId="{583AAE27-9199-19DF-0E28-2BEB294B19A7}"/>
          </ac:spMkLst>
        </pc:spChg>
        <pc:spChg chg="mod">
          <ac:chgData name="אוריין חסידים" userId="8f5bb625477df711" providerId="LiveId" clId="{075CAE41-6E3F-4C5C-A171-B696DEDE5412}" dt="2025-05-13T07:33:07.188" v="1359" actId="1036"/>
          <ac:spMkLst>
            <pc:docMk/>
            <pc:sldMk cId="1027722510" sldId="278"/>
            <ac:spMk id="198" creationId="{82C85B05-9C35-74BB-1560-33EB9EF0D3FF}"/>
          </ac:spMkLst>
        </pc:spChg>
        <pc:spChg chg="mod">
          <ac:chgData name="אוריין חסידים" userId="8f5bb625477df711" providerId="LiveId" clId="{075CAE41-6E3F-4C5C-A171-B696DEDE5412}" dt="2025-05-13T07:33:19.154" v="1385" actId="1036"/>
          <ac:spMkLst>
            <pc:docMk/>
            <pc:sldMk cId="1027722510" sldId="278"/>
            <ac:spMk id="199" creationId="{8CA1ED77-4D50-B853-5075-08794FF8EF5C}"/>
          </ac:spMkLst>
        </pc:spChg>
        <pc:spChg chg="mod">
          <ac:chgData name="אוריין חסידים" userId="8f5bb625477df711" providerId="LiveId" clId="{075CAE41-6E3F-4C5C-A171-B696DEDE5412}" dt="2025-05-13T07:33:10.284" v="1371" actId="1036"/>
          <ac:spMkLst>
            <pc:docMk/>
            <pc:sldMk cId="1027722510" sldId="278"/>
            <ac:spMk id="200" creationId="{215C7296-36B8-FEDF-134C-890B51AE0DFB}"/>
          </ac:spMkLst>
        </pc:spChg>
        <pc:spChg chg="add mod">
          <ac:chgData name="אוריין חסידים" userId="8f5bb625477df711" providerId="LiveId" clId="{075CAE41-6E3F-4C5C-A171-B696DEDE5412}" dt="2025-05-13T07:33:27.820" v="1402" actId="1036"/>
          <ac:spMkLst>
            <pc:docMk/>
            <pc:sldMk cId="1027722510" sldId="278"/>
            <ac:spMk id="204" creationId="{BFFDC240-82D5-172A-0123-A388609B1E01}"/>
          </ac:spMkLst>
        </pc:spChg>
        <pc:spChg chg="mod">
          <ac:chgData name="אוריין חסידים" userId="8f5bb625477df711" providerId="LiveId" clId="{075CAE41-6E3F-4C5C-A171-B696DEDE5412}" dt="2025-05-13T07:33:27.820" v="1402" actId="1036"/>
          <ac:spMkLst>
            <pc:docMk/>
            <pc:sldMk cId="1027722510" sldId="278"/>
            <ac:spMk id="205" creationId="{59280609-CFDD-BD96-3E63-396903225BE2}"/>
          </ac:spMkLst>
        </pc:spChg>
        <pc:spChg chg="mod">
          <ac:chgData name="אוריין חסידים" userId="8f5bb625477df711" providerId="LiveId" clId="{075CAE41-6E3F-4C5C-A171-B696DEDE5412}" dt="2025-05-13T07:33:31.687" v="1409" actId="1035"/>
          <ac:spMkLst>
            <pc:docMk/>
            <pc:sldMk cId="1027722510" sldId="278"/>
            <ac:spMk id="206" creationId="{86B89751-20C6-AD29-3E21-C13664A9FAB1}"/>
          </ac:spMkLst>
        </pc:spChg>
        <pc:spChg chg="add mod">
          <ac:chgData name="אוריין חסידים" userId="8f5bb625477df711" providerId="LiveId" clId="{075CAE41-6E3F-4C5C-A171-B696DEDE5412}" dt="2025-05-13T07:33:34.719" v="1416" actId="1036"/>
          <ac:spMkLst>
            <pc:docMk/>
            <pc:sldMk cId="1027722510" sldId="278"/>
            <ac:spMk id="207" creationId="{810D2396-01C3-C53A-4452-D49639696DF9}"/>
          </ac:spMkLst>
        </pc:spChg>
        <pc:spChg chg="add mod">
          <ac:chgData name="אוריין חסידים" userId="8f5bb625477df711" providerId="LiveId" clId="{075CAE41-6E3F-4C5C-A171-B696DEDE5412}" dt="2025-05-13T07:33:38.346" v="1421" actId="1035"/>
          <ac:spMkLst>
            <pc:docMk/>
            <pc:sldMk cId="1027722510" sldId="278"/>
            <ac:spMk id="208" creationId="{9369C8F1-9910-7C3C-DD7B-5C8E172F9DCE}"/>
          </ac:spMkLst>
        </pc:spChg>
        <pc:spChg chg="mod">
          <ac:chgData name="אוריין חסידים" userId="8f5bb625477df711" providerId="LiveId" clId="{075CAE41-6E3F-4C5C-A171-B696DEDE5412}" dt="2025-05-13T07:33:38.346" v="1421" actId="1035"/>
          <ac:spMkLst>
            <pc:docMk/>
            <pc:sldMk cId="1027722510" sldId="278"/>
            <ac:spMk id="209" creationId="{EDC38330-BB5D-FA5B-6C79-E303BB7ED060}"/>
          </ac:spMkLst>
        </pc:spChg>
        <pc:spChg chg="mod">
          <ac:chgData name="אוריין חסידים" userId="8f5bb625477df711" providerId="LiveId" clId="{075CAE41-6E3F-4C5C-A171-B696DEDE5412}" dt="2025-05-13T07:31:29.851" v="1214" actId="207"/>
          <ac:spMkLst>
            <pc:docMk/>
            <pc:sldMk cId="1027722510" sldId="278"/>
            <ac:spMk id="210" creationId="{C3D43D7A-87B5-59AB-8518-CF44F245E861}"/>
          </ac:spMkLst>
        </pc:spChg>
        <pc:spChg chg="add mod">
          <ac:chgData name="אוריין חסידים" userId="8f5bb625477df711" providerId="LiveId" clId="{075CAE41-6E3F-4C5C-A171-B696DEDE5412}" dt="2025-05-13T07:30:52.348" v="1208" actId="571"/>
          <ac:spMkLst>
            <pc:docMk/>
            <pc:sldMk cId="1027722510" sldId="278"/>
            <ac:spMk id="211" creationId="{8250672F-1E0D-0FE9-24C9-780933774467}"/>
          </ac:spMkLst>
        </pc:spChg>
        <pc:spChg chg="add mod">
          <ac:chgData name="אוריין חסידים" userId="8f5bb625477df711" providerId="LiveId" clId="{075CAE41-6E3F-4C5C-A171-B696DEDE5412}" dt="2025-05-13T07:32:49.907" v="1311" actId="1036"/>
          <ac:spMkLst>
            <pc:docMk/>
            <pc:sldMk cId="1027722510" sldId="278"/>
            <ac:spMk id="212" creationId="{051E3F78-7023-66C8-1323-916E0922B397}"/>
          </ac:spMkLst>
        </pc:spChg>
        <pc:spChg chg="add mod">
          <ac:chgData name="אוריין חסידים" userId="8f5bb625477df711" providerId="LiveId" clId="{075CAE41-6E3F-4C5C-A171-B696DEDE5412}" dt="2025-05-13T07:30:52.348" v="1208" actId="571"/>
          <ac:spMkLst>
            <pc:docMk/>
            <pc:sldMk cId="1027722510" sldId="278"/>
            <ac:spMk id="213" creationId="{42F4C40F-AE96-9657-DB55-ED10A53EAA25}"/>
          </ac:spMkLst>
        </pc:spChg>
        <pc:spChg chg="mod">
          <ac:chgData name="אוריין חסידים" userId="8f5bb625477df711" providerId="LiveId" clId="{075CAE41-6E3F-4C5C-A171-B696DEDE5412}" dt="2025-05-13T07:32:53.401" v="1319" actId="1036"/>
          <ac:spMkLst>
            <pc:docMk/>
            <pc:sldMk cId="1027722510" sldId="278"/>
            <ac:spMk id="214" creationId="{0C8F05EC-4ABB-EF99-D9E1-B9945EBE48E3}"/>
          </ac:spMkLst>
        </pc:spChg>
        <pc:spChg chg="add mod">
          <ac:chgData name="אוריין חסידים" userId="8f5bb625477df711" providerId="LiveId" clId="{075CAE41-6E3F-4C5C-A171-B696DEDE5412}" dt="2025-05-13T07:32:56.219" v="1326" actId="1036"/>
          <ac:spMkLst>
            <pc:docMk/>
            <pc:sldMk cId="1027722510" sldId="278"/>
            <ac:spMk id="216" creationId="{B9AE6FA9-8AAA-E47C-E31F-496A802A902E}"/>
          </ac:spMkLst>
        </pc:spChg>
        <pc:spChg chg="add mod">
          <ac:chgData name="אוריין חסידים" userId="8f5bb625477df711" providerId="LiveId" clId="{075CAE41-6E3F-4C5C-A171-B696DEDE5412}" dt="2025-05-13T07:33:00.084" v="1337" actId="1036"/>
          <ac:spMkLst>
            <pc:docMk/>
            <pc:sldMk cId="1027722510" sldId="278"/>
            <ac:spMk id="218" creationId="{8FB1B2DF-0FC9-8063-09C5-252378CE8659}"/>
          </ac:spMkLst>
        </pc:spChg>
        <pc:spChg chg="mod">
          <ac:chgData name="אוריין חסידים" userId="8f5bb625477df711" providerId="LiveId" clId="{075CAE41-6E3F-4C5C-A171-B696DEDE5412}" dt="2025-05-13T07:33:03.550" v="1348" actId="1036"/>
          <ac:spMkLst>
            <pc:docMk/>
            <pc:sldMk cId="1027722510" sldId="278"/>
            <ac:spMk id="220" creationId="{223B7447-B3B2-D11D-8F4E-D476CEA8FC68}"/>
          </ac:spMkLst>
        </pc:spChg>
        <pc:spChg chg="mod">
          <ac:chgData name="אוריין חסידים" userId="8f5bb625477df711" providerId="LiveId" clId="{075CAE41-6E3F-4C5C-A171-B696DEDE5412}" dt="2025-05-13T07:33:07.188" v="1359" actId="1036"/>
          <ac:spMkLst>
            <pc:docMk/>
            <pc:sldMk cId="1027722510" sldId="278"/>
            <ac:spMk id="222" creationId="{6E3420A7-7E82-D91E-A6B9-E39C90D9EB60}"/>
          </ac:spMkLst>
        </pc:spChg>
        <pc:spChg chg="mod">
          <ac:chgData name="אוריין חסידים" userId="8f5bb625477df711" providerId="LiveId" clId="{075CAE41-6E3F-4C5C-A171-B696DEDE5412}" dt="2025-05-13T07:33:19.154" v="1385" actId="1036"/>
          <ac:spMkLst>
            <pc:docMk/>
            <pc:sldMk cId="1027722510" sldId="278"/>
            <ac:spMk id="223" creationId="{B4B2AA64-F1FA-7096-FDDF-F19DADB7D5B7}"/>
          </ac:spMkLst>
        </pc:spChg>
        <pc:spChg chg="mod">
          <ac:chgData name="אוריין חסידים" userId="8f5bb625477df711" providerId="LiveId" clId="{075CAE41-6E3F-4C5C-A171-B696DEDE5412}" dt="2025-05-13T07:33:10.284" v="1371" actId="1036"/>
          <ac:spMkLst>
            <pc:docMk/>
            <pc:sldMk cId="1027722510" sldId="278"/>
            <ac:spMk id="224" creationId="{CDDA7D03-9642-4C7E-40D0-A0B58E654A34}"/>
          </ac:spMkLst>
        </pc:spChg>
        <pc:spChg chg="add mod">
          <ac:chgData name="אוריין חסידים" userId="8f5bb625477df711" providerId="LiveId" clId="{075CAE41-6E3F-4C5C-A171-B696DEDE5412}" dt="2025-05-13T07:33:23.671" v="1394" actId="1036"/>
          <ac:spMkLst>
            <pc:docMk/>
            <pc:sldMk cId="1027722510" sldId="278"/>
            <ac:spMk id="227" creationId="{4FB99A82-AA5B-492B-7083-C445C48F2BE5}"/>
          </ac:spMkLst>
        </pc:spChg>
        <pc:spChg chg="add mod">
          <ac:chgData name="אוריין חסידים" userId="8f5bb625477df711" providerId="LiveId" clId="{075CAE41-6E3F-4C5C-A171-B696DEDE5412}" dt="2025-05-13T07:33:27.820" v="1402" actId="1036"/>
          <ac:spMkLst>
            <pc:docMk/>
            <pc:sldMk cId="1027722510" sldId="278"/>
            <ac:spMk id="228" creationId="{BB0EC833-8908-4CC5-A2F5-244257B99695}"/>
          </ac:spMkLst>
        </pc:spChg>
        <pc:spChg chg="mod">
          <ac:chgData name="אוריין חסידים" userId="8f5bb625477df711" providerId="LiveId" clId="{075CAE41-6E3F-4C5C-A171-B696DEDE5412}" dt="2025-05-13T07:33:31.687" v="1409" actId="1035"/>
          <ac:spMkLst>
            <pc:docMk/>
            <pc:sldMk cId="1027722510" sldId="278"/>
            <ac:spMk id="230" creationId="{A572B24A-F9F5-6F74-BCF4-FB0171B33A13}"/>
          </ac:spMkLst>
        </pc:spChg>
        <pc:spChg chg="add mod">
          <ac:chgData name="אוריין חסידים" userId="8f5bb625477df711" providerId="LiveId" clId="{075CAE41-6E3F-4C5C-A171-B696DEDE5412}" dt="2025-05-13T07:33:34.719" v="1416" actId="1036"/>
          <ac:spMkLst>
            <pc:docMk/>
            <pc:sldMk cId="1027722510" sldId="278"/>
            <ac:spMk id="231" creationId="{ABE20CBF-FAFB-8785-BA75-B7C4BEBB9055}"/>
          </ac:spMkLst>
        </pc:spChg>
        <pc:spChg chg="add mod">
          <ac:chgData name="אוריין חסידים" userId="8f5bb625477df711" providerId="LiveId" clId="{075CAE41-6E3F-4C5C-A171-B696DEDE5412}" dt="2025-05-13T07:33:38.346" v="1421" actId="1035"/>
          <ac:spMkLst>
            <pc:docMk/>
            <pc:sldMk cId="1027722510" sldId="278"/>
            <ac:spMk id="232" creationId="{DC716BEC-D156-6560-2C69-49961B883D0A}"/>
          </ac:spMkLst>
        </pc:spChg>
        <pc:spChg chg="add mod">
          <ac:chgData name="אוריין חסידים" userId="8f5bb625477df711" providerId="LiveId" clId="{075CAE41-6E3F-4C5C-A171-B696DEDE5412}" dt="2025-05-13T07:33:38.346" v="1421" actId="1035"/>
          <ac:spMkLst>
            <pc:docMk/>
            <pc:sldMk cId="1027722510" sldId="278"/>
            <ac:spMk id="233" creationId="{CDA18673-0767-D3DE-D93C-7EB3ECB795FE}"/>
          </ac:spMkLst>
        </pc:spChg>
        <pc:spChg chg="mod">
          <ac:chgData name="אוריין חסידים" userId="8f5bb625477df711" providerId="LiveId" clId="{075CAE41-6E3F-4C5C-A171-B696DEDE5412}" dt="2025-05-13T07:32:49.907" v="1311" actId="1036"/>
          <ac:spMkLst>
            <pc:docMk/>
            <pc:sldMk cId="1027722510" sldId="278"/>
            <ac:spMk id="236" creationId="{3717E1FA-2AE7-2774-6DED-12DA3F40FDA2}"/>
          </ac:spMkLst>
        </pc:spChg>
        <pc:spChg chg="mod">
          <ac:chgData name="אוריין חסידים" userId="8f5bb625477df711" providerId="LiveId" clId="{075CAE41-6E3F-4C5C-A171-B696DEDE5412}" dt="2025-05-13T07:32:53.401" v="1319" actId="1036"/>
          <ac:spMkLst>
            <pc:docMk/>
            <pc:sldMk cId="1027722510" sldId="278"/>
            <ac:spMk id="238" creationId="{C76E7A48-FA94-5BC6-FB35-ECB6E1C43B42}"/>
          </ac:spMkLst>
        </pc:spChg>
        <pc:spChg chg="add mod">
          <ac:chgData name="אוריין חסידים" userId="8f5bb625477df711" providerId="LiveId" clId="{075CAE41-6E3F-4C5C-A171-B696DEDE5412}" dt="2025-05-13T07:30:53.346" v="1209" actId="571"/>
          <ac:spMkLst>
            <pc:docMk/>
            <pc:sldMk cId="1027722510" sldId="278"/>
            <ac:spMk id="239" creationId="{8AD9374E-6908-E9FD-B17A-A8A98C9CA7A7}"/>
          </ac:spMkLst>
        </pc:spChg>
        <pc:spChg chg="mod">
          <ac:chgData name="אוריין חסידים" userId="8f5bb625477df711" providerId="LiveId" clId="{075CAE41-6E3F-4C5C-A171-B696DEDE5412}" dt="2025-05-13T07:32:56.219" v="1326" actId="1036"/>
          <ac:spMkLst>
            <pc:docMk/>
            <pc:sldMk cId="1027722510" sldId="278"/>
            <ac:spMk id="240" creationId="{A41FD110-F2CE-EB61-B896-C650719B848C}"/>
          </ac:spMkLst>
        </pc:spChg>
        <pc:spChg chg="add mod">
          <ac:chgData name="אוריין חסידים" userId="8f5bb625477df711" providerId="LiveId" clId="{075CAE41-6E3F-4C5C-A171-B696DEDE5412}" dt="2025-05-13T07:30:53.346" v="1209" actId="571"/>
          <ac:spMkLst>
            <pc:docMk/>
            <pc:sldMk cId="1027722510" sldId="278"/>
            <ac:spMk id="241" creationId="{F5236C4C-01D9-E12C-7F20-A3EEC827DE1A}"/>
          </ac:spMkLst>
        </pc:spChg>
        <pc:spChg chg="mod">
          <ac:chgData name="אוריין חסידים" userId="8f5bb625477df711" providerId="LiveId" clId="{075CAE41-6E3F-4C5C-A171-B696DEDE5412}" dt="2025-05-13T07:33:00.084" v="1337" actId="1036"/>
          <ac:spMkLst>
            <pc:docMk/>
            <pc:sldMk cId="1027722510" sldId="278"/>
            <ac:spMk id="242" creationId="{ECB99A4B-38FB-7D7D-D3DE-F78A86A1B884}"/>
          </ac:spMkLst>
        </pc:spChg>
        <pc:spChg chg="add mod">
          <ac:chgData name="אוריין חסידים" userId="8f5bb625477df711" providerId="LiveId" clId="{075CAE41-6E3F-4C5C-A171-B696DEDE5412}" dt="2025-05-13T07:33:03.550" v="1348" actId="1036"/>
          <ac:spMkLst>
            <pc:docMk/>
            <pc:sldMk cId="1027722510" sldId="278"/>
            <ac:spMk id="244" creationId="{2F874635-75BB-2A28-F8BC-E1F424562CED}"/>
          </ac:spMkLst>
        </pc:spChg>
        <pc:spChg chg="add mod">
          <ac:chgData name="אוריין חסידים" userId="8f5bb625477df711" providerId="LiveId" clId="{075CAE41-6E3F-4C5C-A171-B696DEDE5412}" dt="2025-05-13T07:30:53.346" v="1209" actId="571"/>
          <ac:spMkLst>
            <pc:docMk/>
            <pc:sldMk cId="1027722510" sldId="278"/>
            <ac:spMk id="245" creationId="{CD3D7DFD-DF25-0322-2A28-27F25F8B2F62}"/>
          </ac:spMkLst>
        </pc:spChg>
        <pc:spChg chg="add mod">
          <ac:chgData name="אוריין חסידים" userId="8f5bb625477df711" providerId="LiveId" clId="{075CAE41-6E3F-4C5C-A171-B696DEDE5412}" dt="2025-05-13T07:33:07.188" v="1359" actId="1036"/>
          <ac:spMkLst>
            <pc:docMk/>
            <pc:sldMk cId="1027722510" sldId="278"/>
            <ac:spMk id="246" creationId="{474227A3-77E2-9F09-EC8C-F71ECB99F72C}"/>
          </ac:spMkLst>
        </pc:spChg>
        <pc:spChg chg="mod">
          <ac:chgData name="אוריין חסידים" userId="8f5bb625477df711" providerId="LiveId" clId="{075CAE41-6E3F-4C5C-A171-B696DEDE5412}" dt="2025-05-13T07:33:19.154" v="1385" actId="1036"/>
          <ac:spMkLst>
            <pc:docMk/>
            <pc:sldMk cId="1027722510" sldId="278"/>
            <ac:spMk id="247" creationId="{D6BE8791-35E8-D671-A65F-90913ADF3226}"/>
          </ac:spMkLst>
        </pc:spChg>
        <pc:spChg chg="mod">
          <ac:chgData name="אוריין חסידים" userId="8f5bb625477df711" providerId="LiveId" clId="{075CAE41-6E3F-4C5C-A171-B696DEDE5412}" dt="2025-05-13T07:33:10.284" v="1371" actId="1036"/>
          <ac:spMkLst>
            <pc:docMk/>
            <pc:sldMk cId="1027722510" sldId="278"/>
            <ac:spMk id="248" creationId="{4E1F0555-6BC5-FD36-743B-DCE4ABEE39B1}"/>
          </ac:spMkLst>
        </pc:spChg>
        <pc:spChg chg="add mod">
          <ac:chgData name="אוריין חסידים" userId="8f5bb625477df711" providerId="LiveId" clId="{075CAE41-6E3F-4C5C-A171-B696DEDE5412}" dt="2025-05-13T07:30:53.346" v="1209" actId="571"/>
          <ac:spMkLst>
            <pc:docMk/>
            <pc:sldMk cId="1027722510" sldId="278"/>
            <ac:spMk id="250" creationId="{61816D3A-A028-1D8A-59F5-E1A64D33EF55}"/>
          </ac:spMkLst>
        </pc:spChg>
        <pc:spChg chg="add mod">
          <ac:chgData name="אוריין חסידים" userId="8f5bb625477df711" providerId="LiveId" clId="{075CAE41-6E3F-4C5C-A171-B696DEDE5412}" dt="2025-05-13T07:33:23.671" v="1394" actId="1036"/>
          <ac:spMkLst>
            <pc:docMk/>
            <pc:sldMk cId="1027722510" sldId="278"/>
            <ac:spMk id="251" creationId="{C6155F78-365F-75A9-C49C-BA0F88BD5BDA}"/>
          </ac:spMkLst>
        </pc:spChg>
        <pc:spChg chg="mod">
          <ac:chgData name="אוריין חסידים" userId="8f5bb625477df711" providerId="LiveId" clId="{075CAE41-6E3F-4C5C-A171-B696DEDE5412}" dt="2025-05-13T07:33:27.820" v="1402" actId="1036"/>
          <ac:spMkLst>
            <pc:docMk/>
            <pc:sldMk cId="1027722510" sldId="278"/>
            <ac:spMk id="253" creationId="{8C9FB085-DF18-43CE-BBDF-705F24288039}"/>
          </ac:spMkLst>
        </pc:spChg>
        <pc:spChg chg="add mod">
          <ac:chgData name="אוריין חסידים" userId="8f5bb625477df711" providerId="LiveId" clId="{075CAE41-6E3F-4C5C-A171-B696DEDE5412}" dt="2025-05-13T07:33:23.671" v="1394" actId="1036"/>
          <ac:spMkLst>
            <pc:docMk/>
            <pc:sldMk cId="1027722510" sldId="278"/>
            <ac:spMk id="254" creationId="{CE0B9F22-B326-ED44-5F49-940CEED53AB0}"/>
          </ac:spMkLst>
        </pc:spChg>
        <pc:spChg chg="add mod">
          <ac:chgData name="אוריין חסידים" userId="8f5bb625477df711" providerId="LiveId" clId="{075CAE41-6E3F-4C5C-A171-B696DEDE5412}" dt="2025-05-13T07:33:34.719" v="1416" actId="1036"/>
          <ac:spMkLst>
            <pc:docMk/>
            <pc:sldMk cId="1027722510" sldId="278"/>
            <ac:spMk id="255" creationId="{FB13BB3C-F051-4B65-7FFB-DF9483F855F7}"/>
          </ac:spMkLst>
        </pc:spChg>
        <pc:spChg chg="mod">
          <ac:chgData name="אוריין חסידים" userId="8f5bb625477df711" providerId="LiveId" clId="{075CAE41-6E3F-4C5C-A171-B696DEDE5412}" dt="2025-05-13T07:33:38.346" v="1421" actId="1035"/>
          <ac:spMkLst>
            <pc:docMk/>
            <pc:sldMk cId="1027722510" sldId="278"/>
            <ac:spMk id="256" creationId="{55C37199-43C0-884A-336E-752A0E8F927F}"/>
          </ac:spMkLst>
        </pc:spChg>
        <pc:spChg chg="add mod">
          <ac:chgData name="אוריין חסידים" userId="8f5bb625477df711" providerId="LiveId" clId="{075CAE41-6E3F-4C5C-A171-B696DEDE5412}" dt="2025-05-13T07:33:38.346" v="1421" actId="1035"/>
          <ac:spMkLst>
            <pc:docMk/>
            <pc:sldMk cId="1027722510" sldId="278"/>
            <ac:spMk id="257" creationId="{50C07E9A-7B33-628E-E1C4-236D0665BEDA}"/>
          </ac:spMkLst>
        </pc:spChg>
        <pc:spChg chg="add mod">
          <ac:chgData name="אוריין חסידים" userId="8f5bb625477df711" providerId="LiveId" clId="{075CAE41-6E3F-4C5C-A171-B696DEDE5412}" dt="2025-05-13T07:30:54.524" v="1210" actId="571"/>
          <ac:spMkLst>
            <pc:docMk/>
            <pc:sldMk cId="1027722510" sldId="278"/>
            <ac:spMk id="260" creationId="{83CA5EBF-29FF-A931-E517-8E0F4759679B}"/>
          </ac:spMkLst>
        </pc:spChg>
        <pc:spChg chg="del mod">
          <ac:chgData name="אוריין חסידים" userId="8f5bb625477df711" providerId="LiveId" clId="{075CAE41-6E3F-4C5C-A171-B696DEDE5412}" dt="2025-05-13T07:32:00.901" v="1239" actId="478"/>
          <ac:spMkLst>
            <pc:docMk/>
            <pc:sldMk cId="1027722510" sldId="278"/>
            <ac:spMk id="261" creationId="{D857E322-0D41-A306-A625-4F12CB87EDE7}"/>
          </ac:spMkLst>
        </pc:spChg>
        <pc:spChg chg="add mod">
          <ac:chgData name="אוריין חסידים" userId="8f5bb625477df711" providerId="LiveId" clId="{075CAE41-6E3F-4C5C-A171-B696DEDE5412}" dt="2025-05-13T07:30:54.524" v="1210" actId="571"/>
          <ac:spMkLst>
            <pc:docMk/>
            <pc:sldMk cId="1027722510" sldId="278"/>
            <ac:spMk id="262" creationId="{B34927C6-BBF5-35E0-C043-128C5FA3D322}"/>
          </ac:spMkLst>
        </pc:spChg>
        <pc:spChg chg="add mod">
          <ac:chgData name="אוריין חסידים" userId="8f5bb625477df711" providerId="LiveId" clId="{075CAE41-6E3F-4C5C-A171-B696DEDE5412}" dt="2025-05-13T07:30:54.524" v="1210" actId="571"/>
          <ac:spMkLst>
            <pc:docMk/>
            <pc:sldMk cId="1027722510" sldId="278"/>
            <ac:spMk id="264" creationId="{275CF562-3EC5-FD9D-AAD0-DCBB6573B92B}"/>
          </ac:spMkLst>
        </pc:spChg>
        <pc:spChg chg="add mod">
          <ac:chgData name="אוריין חסידים" userId="8f5bb625477df711" providerId="LiveId" clId="{075CAE41-6E3F-4C5C-A171-B696DEDE5412}" dt="2025-05-13T07:30:54.524" v="1210" actId="571"/>
          <ac:spMkLst>
            <pc:docMk/>
            <pc:sldMk cId="1027722510" sldId="278"/>
            <ac:spMk id="265" creationId="{2B5837B7-C1CA-2D2D-AA70-1F7A7B43D48E}"/>
          </ac:spMkLst>
        </pc:spChg>
        <pc:spChg chg="add mod">
          <ac:chgData name="אוריין חסידים" userId="8f5bb625477df711" providerId="LiveId" clId="{075CAE41-6E3F-4C5C-A171-B696DEDE5412}" dt="2025-05-13T07:30:54.524" v="1210" actId="571"/>
          <ac:spMkLst>
            <pc:docMk/>
            <pc:sldMk cId="1027722510" sldId="278"/>
            <ac:spMk id="266" creationId="{9FAF7D7E-68D1-2AA1-EC5D-4BAC1A9CCB95}"/>
          </ac:spMkLst>
        </pc:spChg>
        <pc:spChg chg="del">
          <ac:chgData name="אוריין חסידים" userId="8f5bb625477df711" providerId="LiveId" clId="{075CAE41-6E3F-4C5C-A171-B696DEDE5412}" dt="2025-05-13T07:32:00.901" v="1239" actId="478"/>
          <ac:spMkLst>
            <pc:docMk/>
            <pc:sldMk cId="1027722510" sldId="278"/>
            <ac:spMk id="267" creationId="{75985ADB-8A67-7499-7139-097D9A3B9D67}"/>
          </ac:spMkLst>
        </pc:spChg>
        <pc:spChg chg="add mod">
          <ac:chgData name="אוריין חסידים" userId="8f5bb625477df711" providerId="LiveId" clId="{075CAE41-6E3F-4C5C-A171-B696DEDE5412}" dt="2025-05-13T07:30:54.524" v="1210" actId="571"/>
          <ac:spMkLst>
            <pc:docMk/>
            <pc:sldMk cId="1027722510" sldId="278"/>
            <ac:spMk id="268" creationId="{2ACEEA9C-766D-4CE8-B5BA-24329CF73742}"/>
          </ac:spMkLst>
        </pc:spChg>
        <pc:spChg chg="add mod">
          <ac:chgData name="אוריין חסידים" userId="8f5bb625477df711" providerId="LiveId" clId="{075CAE41-6E3F-4C5C-A171-B696DEDE5412}" dt="2025-05-13T07:30:54.524" v="1210" actId="571"/>
          <ac:spMkLst>
            <pc:docMk/>
            <pc:sldMk cId="1027722510" sldId="278"/>
            <ac:spMk id="270" creationId="{92AC1307-04E4-3E67-DA54-002B4276B0F1}"/>
          </ac:spMkLst>
        </pc:spChg>
        <pc:spChg chg="add mod">
          <ac:chgData name="אוריין חסידים" userId="8f5bb625477df711" providerId="LiveId" clId="{075CAE41-6E3F-4C5C-A171-B696DEDE5412}" dt="2025-05-13T07:30:54.524" v="1210" actId="571"/>
          <ac:spMkLst>
            <pc:docMk/>
            <pc:sldMk cId="1027722510" sldId="278"/>
            <ac:spMk id="273" creationId="{2D077383-DF88-2FD4-975A-82114CDE27FC}"/>
          </ac:spMkLst>
        </pc:spChg>
        <pc:spChg chg="add del mod">
          <ac:chgData name="אוריין חסידים" userId="8f5bb625477df711" providerId="LiveId" clId="{075CAE41-6E3F-4C5C-A171-B696DEDE5412}" dt="2025-05-13T07:32:00.901" v="1239" actId="478"/>
          <ac:spMkLst>
            <pc:docMk/>
            <pc:sldMk cId="1027722510" sldId="278"/>
            <ac:spMk id="274" creationId="{8FDF0E6F-67E4-B248-C16F-1F5924AB86D9}"/>
          </ac:spMkLst>
        </pc:spChg>
        <pc:spChg chg="del">
          <ac:chgData name="אוריין חסידים" userId="8f5bb625477df711" providerId="LiveId" clId="{075CAE41-6E3F-4C5C-A171-B696DEDE5412}" dt="2025-05-13T07:32:00.901" v="1239" actId="478"/>
          <ac:spMkLst>
            <pc:docMk/>
            <pc:sldMk cId="1027722510" sldId="278"/>
            <ac:spMk id="277" creationId="{40DAA100-6C86-23BD-42FE-1945D4CA5BBF}"/>
          </ac:spMkLst>
        </pc:spChg>
        <pc:spChg chg="del">
          <ac:chgData name="אוריין חסידים" userId="8f5bb625477df711" providerId="LiveId" clId="{075CAE41-6E3F-4C5C-A171-B696DEDE5412}" dt="2025-05-13T07:32:00.901" v="1239" actId="478"/>
          <ac:spMkLst>
            <pc:docMk/>
            <pc:sldMk cId="1027722510" sldId="278"/>
            <ac:spMk id="279" creationId="{77A37615-9492-64BD-E511-9B3088770168}"/>
          </ac:spMkLst>
        </pc:spChg>
        <pc:spChg chg="add mod">
          <ac:chgData name="אוריין חסידים" userId="8f5bb625477df711" providerId="LiveId" clId="{075CAE41-6E3F-4C5C-A171-B696DEDE5412}" dt="2025-05-13T07:30:54.524" v="1210" actId="571"/>
          <ac:spMkLst>
            <pc:docMk/>
            <pc:sldMk cId="1027722510" sldId="278"/>
            <ac:spMk id="281" creationId="{FBB0EC64-95C1-1D9E-AEDF-844225454214}"/>
          </ac:spMkLst>
        </pc:spChg>
        <pc:spChg chg="add mod">
          <ac:chgData name="אוריין חסידים" userId="8f5bb625477df711" providerId="LiveId" clId="{075CAE41-6E3F-4C5C-A171-B696DEDE5412}" dt="2025-05-13T07:30:55.897" v="1212" actId="948"/>
          <ac:spMkLst>
            <pc:docMk/>
            <pc:sldMk cId="1027722510" sldId="278"/>
            <ac:spMk id="282" creationId="{21B61B43-0DB8-EBB9-5B3D-BA7CCDFD4BC9}"/>
          </ac:spMkLst>
        </pc:spChg>
        <pc:spChg chg="del">
          <ac:chgData name="אוריין חסידים" userId="8f5bb625477df711" providerId="LiveId" clId="{075CAE41-6E3F-4C5C-A171-B696DEDE5412}" dt="2025-05-13T07:32:00.901" v="1239" actId="478"/>
          <ac:spMkLst>
            <pc:docMk/>
            <pc:sldMk cId="1027722510" sldId="278"/>
            <ac:spMk id="283" creationId="{5F73B398-A951-D022-072A-F6E04D423D8A}"/>
          </ac:spMkLst>
        </pc:spChg>
        <pc:spChg chg="del">
          <ac:chgData name="אוריין חסידים" userId="8f5bb625477df711" providerId="LiveId" clId="{075CAE41-6E3F-4C5C-A171-B696DEDE5412}" dt="2025-05-13T07:32:00.901" v="1239" actId="478"/>
          <ac:spMkLst>
            <pc:docMk/>
            <pc:sldMk cId="1027722510" sldId="278"/>
            <ac:spMk id="285" creationId="{59611B21-F3E7-320E-C31F-493B899CA051}"/>
          </ac:spMkLst>
        </pc:spChg>
        <pc:spChg chg="add mod">
          <ac:chgData name="אוריין חסידים" userId="8f5bb625477df711" providerId="LiveId" clId="{075CAE41-6E3F-4C5C-A171-B696DEDE5412}" dt="2025-05-13T07:30:55.897" v="1212" actId="948"/>
          <ac:spMkLst>
            <pc:docMk/>
            <pc:sldMk cId="1027722510" sldId="278"/>
            <ac:spMk id="288" creationId="{08E305A5-1659-1563-682E-A30A799D8F63}"/>
          </ac:spMkLst>
        </pc:spChg>
        <pc:spChg chg="add mod">
          <ac:chgData name="אוריין חסידים" userId="8f5bb625477df711" providerId="LiveId" clId="{075CAE41-6E3F-4C5C-A171-B696DEDE5412}" dt="2025-05-13T07:30:55.897" v="1212" actId="948"/>
          <ac:spMkLst>
            <pc:docMk/>
            <pc:sldMk cId="1027722510" sldId="278"/>
            <ac:spMk id="289" creationId="{5EFCF673-100D-E56A-EC06-634584330378}"/>
          </ac:spMkLst>
        </pc:spChg>
        <pc:spChg chg="add mod">
          <ac:chgData name="אוריין חסידים" userId="8f5bb625477df711" providerId="LiveId" clId="{075CAE41-6E3F-4C5C-A171-B696DEDE5412}" dt="2025-05-13T07:30:55.897" v="1212" actId="948"/>
          <ac:spMkLst>
            <pc:docMk/>
            <pc:sldMk cId="1027722510" sldId="278"/>
            <ac:spMk id="290" creationId="{6904E2F5-59CD-2211-EAC9-416C35E156DE}"/>
          </ac:spMkLst>
        </pc:spChg>
        <pc:spChg chg="add mod">
          <ac:chgData name="אוריין חסידים" userId="8f5bb625477df711" providerId="LiveId" clId="{075CAE41-6E3F-4C5C-A171-B696DEDE5412}" dt="2025-05-13T07:30:55.897" v="1212" actId="948"/>
          <ac:spMkLst>
            <pc:docMk/>
            <pc:sldMk cId="1027722510" sldId="278"/>
            <ac:spMk id="293" creationId="{BF23E78B-4E31-C884-4360-55782849045B}"/>
          </ac:spMkLst>
        </pc:spChg>
        <pc:spChg chg="del">
          <ac:chgData name="אוריין חסידים" userId="8f5bb625477df711" providerId="LiveId" clId="{075CAE41-6E3F-4C5C-A171-B696DEDE5412}" dt="2025-05-13T07:32:00.901" v="1239" actId="478"/>
          <ac:spMkLst>
            <pc:docMk/>
            <pc:sldMk cId="1027722510" sldId="278"/>
            <ac:spMk id="295" creationId="{F7BF3570-9DFB-9372-1FDF-71BB7BE02859}"/>
          </ac:spMkLst>
        </pc:spChg>
        <pc:spChg chg="add del mod">
          <ac:chgData name="אוריין חסידים" userId="8f5bb625477df711" providerId="LiveId" clId="{075CAE41-6E3F-4C5C-A171-B696DEDE5412}" dt="2025-05-13T07:32:00.901" v="1239" actId="478"/>
          <ac:spMkLst>
            <pc:docMk/>
            <pc:sldMk cId="1027722510" sldId="278"/>
            <ac:spMk id="296" creationId="{CAD8CB98-F7C1-CC30-3D68-FBDD83B7A4BD}"/>
          </ac:spMkLst>
        </pc:spChg>
        <pc:spChg chg="add mod">
          <ac:chgData name="אוריין חסידים" userId="8f5bb625477df711" providerId="LiveId" clId="{075CAE41-6E3F-4C5C-A171-B696DEDE5412}" dt="2025-05-13T07:30:55.897" v="1212" actId="948"/>
          <ac:spMkLst>
            <pc:docMk/>
            <pc:sldMk cId="1027722510" sldId="278"/>
            <ac:spMk id="299" creationId="{821A49C4-CBC3-A0F8-8B92-641CD6AC4DE9}"/>
          </ac:spMkLst>
        </pc:spChg>
        <pc:spChg chg="add mod">
          <ac:chgData name="אוריין חסידים" userId="8f5bb625477df711" providerId="LiveId" clId="{075CAE41-6E3F-4C5C-A171-B696DEDE5412}" dt="2025-05-13T07:30:55.897" v="1212" actId="948"/>
          <ac:spMkLst>
            <pc:docMk/>
            <pc:sldMk cId="1027722510" sldId="278"/>
            <ac:spMk id="301" creationId="{38B9347D-6A6B-1773-CC07-999916775D8D}"/>
          </ac:spMkLst>
        </pc:spChg>
        <pc:spChg chg="del">
          <ac:chgData name="אוריין חסידים" userId="8f5bb625477df711" providerId="LiveId" clId="{075CAE41-6E3F-4C5C-A171-B696DEDE5412}" dt="2025-05-13T07:32:00.901" v="1239" actId="478"/>
          <ac:spMkLst>
            <pc:docMk/>
            <pc:sldMk cId="1027722510" sldId="278"/>
            <ac:spMk id="302" creationId="{9F80032C-7770-C355-4550-759DDE065876}"/>
          </ac:spMkLst>
        </pc:spChg>
        <pc:spChg chg="add mod">
          <ac:chgData name="אוריין חסידים" userId="8f5bb625477df711" providerId="LiveId" clId="{075CAE41-6E3F-4C5C-A171-B696DEDE5412}" dt="2025-05-13T07:30:55.897" v="1212" actId="948"/>
          <ac:spMkLst>
            <pc:docMk/>
            <pc:sldMk cId="1027722510" sldId="278"/>
            <ac:spMk id="304" creationId="{5A56ABD5-3038-BA0E-5618-AF55EA10F996}"/>
          </ac:spMkLst>
        </pc:spChg>
        <pc:spChg chg="add mod">
          <ac:chgData name="אוריין חסידים" userId="8f5bb625477df711" providerId="LiveId" clId="{075CAE41-6E3F-4C5C-A171-B696DEDE5412}" dt="2025-05-13T07:30:55.897" v="1212" actId="948"/>
          <ac:spMkLst>
            <pc:docMk/>
            <pc:sldMk cId="1027722510" sldId="278"/>
            <ac:spMk id="305" creationId="{0B1E400A-68A6-6D66-7499-3259091C6315}"/>
          </ac:spMkLst>
        </pc:spChg>
        <pc:cxnChg chg="add del">
          <ac:chgData name="אוריין חסידים" userId="8f5bb625477df711" providerId="LiveId" clId="{075CAE41-6E3F-4C5C-A171-B696DEDE5412}" dt="2025-05-13T07:30:06.810" v="1137" actId="478"/>
          <ac:cxnSpMkLst>
            <pc:docMk/>
            <pc:sldMk cId="1027722510" sldId="278"/>
            <ac:cxnSpMk id="22" creationId="{FBE3FF3D-836D-4344-67BF-08A94D2F4264}"/>
          </ac:cxnSpMkLst>
        </pc:cxnChg>
        <pc:cxnChg chg="add del">
          <ac:chgData name="אוריין חסידים" userId="8f5bb625477df711" providerId="LiveId" clId="{075CAE41-6E3F-4C5C-A171-B696DEDE5412}" dt="2025-05-13T07:30:07.011" v="1138" actId="478"/>
          <ac:cxnSpMkLst>
            <pc:docMk/>
            <pc:sldMk cId="1027722510" sldId="278"/>
            <ac:cxnSpMk id="23" creationId="{7876A670-D739-E4FB-113A-743F48359B50}"/>
          </ac:cxnSpMkLst>
        </pc:cxnChg>
        <pc:cxnChg chg="add del">
          <ac:chgData name="אוריין חסידים" userId="8f5bb625477df711" providerId="LiveId" clId="{075CAE41-6E3F-4C5C-A171-B696DEDE5412}" dt="2025-05-13T07:30:07.249" v="1139" actId="478"/>
          <ac:cxnSpMkLst>
            <pc:docMk/>
            <pc:sldMk cId="1027722510" sldId="278"/>
            <ac:cxnSpMk id="24" creationId="{8222EB58-B6E5-941D-F577-3D43C12AE80C}"/>
          </ac:cxnSpMkLst>
        </pc:cxnChg>
        <pc:cxnChg chg="add del">
          <ac:chgData name="אוריין חסידים" userId="8f5bb625477df711" providerId="LiveId" clId="{075CAE41-6E3F-4C5C-A171-B696DEDE5412}" dt="2025-05-13T07:30:07.586" v="1140" actId="478"/>
          <ac:cxnSpMkLst>
            <pc:docMk/>
            <pc:sldMk cId="1027722510" sldId="278"/>
            <ac:cxnSpMk id="25" creationId="{6D64D6D2-9B3D-2CE5-AC74-8423BF6A6218}"/>
          </ac:cxnSpMkLst>
        </pc:cxnChg>
        <pc:cxnChg chg="del mod">
          <ac:chgData name="אוריין חסידים" userId="8f5bb625477df711" providerId="LiveId" clId="{075CAE41-6E3F-4C5C-A171-B696DEDE5412}" dt="2025-05-13T07:29:57.755" v="1132" actId="478"/>
          <ac:cxnSpMkLst>
            <pc:docMk/>
            <pc:sldMk cId="1027722510" sldId="278"/>
            <ac:cxnSpMk id="51" creationId="{89A2C9E1-EEA3-E4D6-9694-C84B67DBEAD9}"/>
          </ac:cxnSpMkLst>
        </pc:cxnChg>
        <pc:cxnChg chg="del mod">
          <ac:chgData name="אוריין חסידים" userId="8f5bb625477df711" providerId="LiveId" clId="{075CAE41-6E3F-4C5C-A171-B696DEDE5412}" dt="2025-05-13T07:29:56.574" v="1131" actId="478"/>
          <ac:cxnSpMkLst>
            <pc:docMk/>
            <pc:sldMk cId="1027722510" sldId="278"/>
            <ac:cxnSpMk id="54" creationId="{935AF022-F62E-F3A2-5EAD-A351611774F8}"/>
          </ac:cxnSpMkLst>
        </pc:cxnChg>
        <pc:cxnChg chg="del mod">
          <ac:chgData name="אוריין חסידים" userId="8f5bb625477df711" providerId="LiveId" clId="{075CAE41-6E3F-4C5C-A171-B696DEDE5412}" dt="2025-05-13T07:29:55.524" v="1130" actId="478"/>
          <ac:cxnSpMkLst>
            <pc:docMk/>
            <pc:sldMk cId="1027722510" sldId="278"/>
            <ac:cxnSpMk id="56" creationId="{FCBF5E3F-7CA7-013B-FD8D-20C6D1D5A2BF}"/>
          </ac:cxnSpMkLst>
        </pc:cxnChg>
        <pc:cxnChg chg="del mod">
          <ac:chgData name="אוריין חסידים" userId="8f5bb625477df711" providerId="LiveId" clId="{075CAE41-6E3F-4C5C-A171-B696DEDE5412}" dt="2025-05-13T07:29:53.858" v="1129" actId="478"/>
          <ac:cxnSpMkLst>
            <pc:docMk/>
            <pc:sldMk cId="1027722510" sldId="278"/>
            <ac:cxnSpMk id="59" creationId="{8D3F121C-61C6-B1C9-0985-98CD92DB82EA}"/>
          </ac:cxnSpMkLst>
        </pc:cxnChg>
        <pc:cxnChg chg="del mod">
          <ac:chgData name="אוריין חסידים" userId="8f5bb625477df711" providerId="LiveId" clId="{075CAE41-6E3F-4C5C-A171-B696DEDE5412}" dt="2025-05-13T07:29:51.895" v="1128" actId="478"/>
          <ac:cxnSpMkLst>
            <pc:docMk/>
            <pc:sldMk cId="1027722510" sldId="278"/>
            <ac:cxnSpMk id="65" creationId="{137A6084-ABDB-E1F4-82D7-E0F98302E72A}"/>
          </ac:cxnSpMkLst>
        </pc:cxnChg>
        <pc:cxnChg chg="del mod">
          <ac:chgData name="אוריין חסידים" userId="8f5bb625477df711" providerId="LiveId" clId="{075CAE41-6E3F-4C5C-A171-B696DEDE5412}" dt="2025-05-13T07:29:50.683" v="1127" actId="478"/>
          <ac:cxnSpMkLst>
            <pc:docMk/>
            <pc:sldMk cId="1027722510" sldId="278"/>
            <ac:cxnSpMk id="66" creationId="{ED469561-F805-4ED4-5024-C3818E57B3A2}"/>
          </ac:cxnSpMkLst>
        </pc:cxnChg>
        <pc:cxnChg chg="del mod">
          <ac:chgData name="אוריין חסידים" userId="8f5bb625477df711" providerId="LiveId" clId="{075CAE41-6E3F-4C5C-A171-B696DEDE5412}" dt="2025-05-13T07:29:49.971" v="1126" actId="478"/>
          <ac:cxnSpMkLst>
            <pc:docMk/>
            <pc:sldMk cId="1027722510" sldId="278"/>
            <ac:cxnSpMk id="67" creationId="{4BE7CE59-BD37-9C85-8CC2-8BF90C621DF0}"/>
          </ac:cxnSpMkLst>
        </pc:cxnChg>
        <pc:cxnChg chg="del mod">
          <ac:chgData name="אוריין חסידים" userId="8f5bb625477df711" providerId="LiveId" clId="{075CAE41-6E3F-4C5C-A171-B696DEDE5412}" dt="2025-05-13T07:29:49.375" v="1125" actId="478"/>
          <ac:cxnSpMkLst>
            <pc:docMk/>
            <pc:sldMk cId="1027722510" sldId="278"/>
            <ac:cxnSpMk id="68" creationId="{A24CCDD7-83B4-C933-A31F-CF8FEE99390E}"/>
          </ac:cxnSpMkLst>
        </pc:cxnChg>
        <pc:cxnChg chg="del mod">
          <ac:chgData name="אוריין חסידים" userId="8f5bb625477df711" providerId="LiveId" clId="{075CAE41-6E3F-4C5C-A171-B696DEDE5412}" dt="2025-05-13T07:29:48.657" v="1124" actId="478"/>
          <ac:cxnSpMkLst>
            <pc:docMk/>
            <pc:sldMk cId="1027722510" sldId="278"/>
            <ac:cxnSpMk id="69" creationId="{54C7CD77-3DDD-44A9-EC21-39C51B025D2B}"/>
          </ac:cxnSpMkLst>
        </pc:cxnChg>
        <pc:cxnChg chg="del mod">
          <ac:chgData name="אוריין חסידים" userId="8f5bb625477df711" providerId="LiveId" clId="{075CAE41-6E3F-4C5C-A171-B696DEDE5412}" dt="2025-05-13T07:29:41.731" v="1123" actId="478"/>
          <ac:cxnSpMkLst>
            <pc:docMk/>
            <pc:sldMk cId="1027722510" sldId="278"/>
            <ac:cxnSpMk id="77" creationId="{53FE3F21-D060-5580-47CF-E2C39D7694D8}"/>
          </ac:cxnSpMkLst>
        </pc:cxnChg>
        <pc:cxnChg chg="del mod">
          <ac:chgData name="אוריין חסידים" userId="8f5bb625477df711" providerId="LiveId" clId="{075CAE41-6E3F-4C5C-A171-B696DEDE5412}" dt="2025-05-13T07:29:39.418" v="1121" actId="478"/>
          <ac:cxnSpMkLst>
            <pc:docMk/>
            <pc:sldMk cId="1027722510" sldId="278"/>
            <ac:cxnSpMk id="78" creationId="{3D24CEC7-18D5-4563-AC39-7B7E62166351}"/>
          </ac:cxnSpMkLst>
        </pc:cxnChg>
        <pc:cxnChg chg="del mod">
          <ac:chgData name="אוריין חסידים" userId="8f5bb625477df711" providerId="LiveId" clId="{075CAE41-6E3F-4C5C-A171-B696DEDE5412}" dt="2025-05-13T07:29:40.682" v="1122" actId="478"/>
          <ac:cxnSpMkLst>
            <pc:docMk/>
            <pc:sldMk cId="1027722510" sldId="278"/>
            <ac:cxnSpMk id="79" creationId="{44E1C735-CEBA-ECC3-C3FA-AFD7D0BCD384}"/>
          </ac:cxnSpMkLst>
        </pc:cxnChg>
        <pc:cxnChg chg="del mod">
          <ac:chgData name="אוריין חסידים" userId="8f5bb625477df711" providerId="LiveId" clId="{075CAE41-6E3F-4C5C-A171-B696DEDE5412}" dt="2025-05-13T07:29:37.980" v="1120" actId="478"/>
          <ac:cxnSpMkLst>
            <pc:docMk/>
            <pc:sldMk cId="1027722510" sldId="278"/>
            <ac:cxnSpMk id="80" creationId="{61FEF69C-FBCD-6358-11BC-821AB1887EE2}"/>
          </ac:cxnSpMkLst>
        </pc:cxnChg>
        <pc:cxnChg chg="del mod">
          <ac:chgData name="אוריין חסידים" userId="8f5bb625477df711" providerId="LiveId" clId="{075CAE41-6E3F-4C5C-A171-B696DEDE5412}" dt="2025-05-13T07:29:15.530" v="1115" actId="478"/>
          <ac:cxnSpMkLst>
            <pc:docMk/>
            <pc:sldMk cId="1027722510" sldId="278"/>
            <ac:cxnSpMk id="86" creationId="{A5C0B4CB-F2E0-086C-40A8-DD6BD9F03E73}"/>
          </ac:cxnSpMkLst>
        </pc:cxnChg>
        <pc:cxnChg chg="del mod">
          <ac:chgData name="אוריין חסידים" userId="8f5bb625477df711" providerId="LiveId" clId="{075CAE41-6E3F-4C5C-A171-B696DEDE5412}" dt="2025-05-13T07:29:14.260" v="1114" actId="478"/>
          <ac:cxnSpMkLst>
            <pc:docMk/>
            <pc:sldMk cId="1027722510" sldId="278"/>
            <ac:cxnSpMk id="87" creationId="{4EB83843-2CA6-16B0-FE09-DF1942B1D721}"/>
          </ac:cxnSpMkLst>
        </pc:cxnChg>
        <pc:cxnChg chg="del mod">
          <ac:chgData name="אוריין חסידים" userId="8f5bb625477df711" providerId="LiveId" clId="{075CAE41-6E3F-4C5C-A171-B696DEDE5412}" dt="2025-05-13T07:29:13.077" v="1113" actId="478"/>
          <ac:cxnSpMkLst>
            <pc:docMk/>
            <pc:sldMk cId="1027722510" sldId="278"/>
            <ac:cxnSpMk id="88" creationId="{253E24F1-7FFA-3C8E-3EE9-638A5219E8AB}"/>
          </ac:cxnSpMkLst>
        </pc:cxnChg>
        <pc:cxnChg chg="del mod">
          <ac:chgData name="אוריין חסידים" userId="8f5bb625477df711" providerId="LiveId" clId="{075CAE41-6E3F-4C5C-A171-B696DEDE5412}" dt="2025-05-13T07:29:08.477" v="1110" actId="478"/>
          <ac:cxnSpMkLst>
            <pc:docMk/>
            <pc:sldMk cId="1027722510" sldId="278"/>
            <ac:cxnSpMk id="89" creationId="{30B335C0-704A-7376-D4C4-D71165A5B32C}"/>
          </ac:cxnSpMkLst>
        </pc:cxnChg>
        <pc:cxnChg chg="del mod">
          <ac:chgData name="אוריין חסידים" userId="8f5bb625477df711" providerId="LiveId" clId="{075CAE41-6E3F-4C5C-A171-B696DEDE5412}" dt="2025-05-13T07:29:11.898" v="1112" actId="478"/>
          <ac:cxnSpMkLst>
            <pc:docMk/>
            <pc:sldMk cId="1027722510" sldId="278"/>
            <ac:cxnSpMk id="90" creationId="{55439220-1394-D4E1-9657-B99CE1F7895B}"/>
          </ac:cxnSpMkLst>
        </pc:cxnChg>
        <pc:cxnChg chg="del mod">
          <ac:chgData name="אוריין חסידים" userId="8f5bb625477df711" providerId="LiveId" clId="{075CAE41-6E3F-4C5C-A171-B696DEDE5412}" dt="2025-05-13T07:29:10.696" v="1111" actId="478"/>
          <ac:cxnSpMkLst>
            <pc:docMk/>
            <pc:sldMk cId="1027722510" sldId="278"/>
            <ac:cxnSpMk id="91" creationId="{3C586F47-1952-EA36-AE61-F92D7CCBBF31}"/>
          </ac:cxnSpMkLst>
        </pc:cxnChg>
        <pc:cxnChg chg="del mod">
          <ac:chgData name="אוריין חסידים" userId="8f5bb625477df711" providerId="LiveId" clId="{075CAE41-6E3F-4C5C-A171-B696DEDE5412}" dt="2025-05-13T07:29:30.443" v="1116" actId="478"/>
          <ac:cxnSpMkLst>
            <pc:docMk/>
            <pc:sldMk cId="1027722510" sldId="278"/>
            <ac:cxnSpMk id="97" creationId="{AB467A22-9B91-79E8-1EB3-B09BF2372E6C}"/>
          </ac:cxnSpMkLst>
        </pc:cxnChg>
        <pc:cxnChg chg="del mod">
          <ac:chgData name="אוריין חסידים" userId="8f5bb625477df711" providerId="LiveId" clId="{075CAE41-6E3F-4C5C-A171-B696DEDE5412}" dt="2025-05-13T07:29:32.096" v="1117" actId="478"/>
          <ac:cxnSpMkLst>
            <pc:docMk/>
            <pc:sldMk cId="1027722510" sldId="278"/>
            <ac:cxnSpMk id="103" creationId="{2A294B47-BB25-74B5-88F1-ED9CB331839F}"/>
          </ac:cxnSpMkLst>
        </pc:cxnChg>
        <pc:cxnChg chg="del mod">
          <ac:chgData name="אוריין חסידים" userId="8f5bb625477df711" providerId="LiveId" clId="{075CAE41-6E3F-4C5C-A171-B696DEDE5412}" dt="2025-05-13T07:29:33.433" v="1118" actId="478"/>
          <ac:cxnSpMkLst>
            <pc:docMk/>
            <pc:sldMk cId="1027722510" sldId="278"/>
            <ac:cxnSpMk id="107" creationId="{47FB3504-0F11-4802-4F40-FA39793CDF64}"/>
          </ac:cxnSpMkLst>
        </pc:cxnChg>
        <pc:cxnChg chg="del mod">
          <ac:chgData name="אוריין חסידים" userId="8f5bb625477df711" providerId="LiveId" clId="{075CAE41-6E3F-4C5C-A171-B696DEDE5412}" dt="2025-05-13T07:29:35.625" v="1119" actId="478"/>
          <ac:cxnSpMkLst>
            <pc:docMk/>
            <pc:sldMk cId="1027722510" sldId="278"/>
            <ac:cxnSpMk id="108" creationId="{D72FF724-F711-0EBC-C95A-58B1E752E6C5}"/>
          </ac:cxnSpMkLst>
        </pc:cxnChg>
      </pc:sldChg>
      <pc:sldChg chg="addSp delSp modSp add mod">
        <pc:chgData name="אוריין חסידים" userId="8f5bb625477df711" providerId="LiveId" clId="{075CAE41-6E3F-4C5C-A171-B696DEDE5412}" dt="2025-05-13T07:55:22.653" v="9117"/>
        <pc:sldMkLst>
          <pc:docMk/>
          <pc:sldMk cId="3986336955" sldId="279"/>
        </pc:sldMkLst>
        <pc:spChg chg="add del">
          <ac:chgData name="אוריין חסידים" userId="8f5bb625477df711" providerId="LiveId" clId="{075CAE41-6E3F-4C5C-A171-B696DEDE5412}" dt="2025-05-13T07:38:09.284" v="1712" actId="478"/>
          <ac:spMkLst>
            <pc:docMk/>
            <pc:sldMk cId="3986336955" sldId="279"/>
            <ac:spMk id="5" creationId="{8A2B65C3-B469-A552-B598-BD46857AB104}"/>
          </ac:spMkLst>
        </pc:spChg>
        <pc:spChg chg="mod">
          <ac:chgData name="אוריין חסידים" userId="8f5bb625477df711" providerId="LiveId" clId="{075CAE41-6E3F-4C5C-A171-B696DEDE5412}" dt="2025-05-13T07:33:53.472" v="1435" actId="1036"/>
          <ac:spMkLst>
            <pc:docMk/>
            <pc:sldMk cId="3986336955" sldId="279"/>
            <ac:spMk id="9" creationId="{82BD82E5-E99B-E3B9-3456-5474297E30D4}"/>
          </ac:spMkLst>
        </pc:spChg>
        <pc:spChg chg="mod">
          <ac:chgData name="אוריין חסידים" userId="8f5bb625477df711" providerId="LiveId" clId="{075CAE41-6E3F-4C5C-A171-B696DEDE5412}" dt="2025-05-13T07:33:58.209" v="1449" actId="1036"/>
          <ac:spMkLst>
            <pc:docMk/>
            <pc:sldMk cId="3986336955" sldId="279"/>
            <ac:spMk id="36" creationId="{314987C9-6F45-7B4E-E25A-39C5910AA958}"/>
          </ac:spMkLst>
        </pc:spChg>
        <pc:spChg chg="mod">
          <ac:chgData name="אוריין חסידים" userId="8f5bb625477df711" providerId="LiveId" clId="{075CAE41-6E3F-4C5C-A171-B696DEDE5412}" dt="2025-05-13T07:34:07.593" v="1469" actId="1036"/>
          <ac:spMkLst>
            <pc:docMk/>
            <pc:sldMk cId="3986336955" sldId="279"/>
            <ac:spMk id="38" creationId="{00AD9E92-E40A-CDAC-F96E-E192583BC399}"/>
          </ac:spMkLst>
        </pc:spChg>
        <pc:spChg chg="mod">
          <ac:chgData name="אוריין חסידים" userId="8f5bb625477df711" providerId="LiveId" clId="{075CAE41-6E3F-4C5C-A171-B696DEDE5412}" dt="2025-05-13T07:34:11.863" v="1486" actId="1036"/>
          <ac:spMkLst>
            <pc:docMk/>
            <pc:sldMk cId="3986336955" sldId="279"/>
            <ac:spMk id="39" creationId="{2486E8B0-1D88-EBCA-C764-715FD19C9709}"/>
          </ac:spMkLst>
        </pc:spChg>
        <pc:spChg chg="mod">
          <ac:chgData name="אוריין חסידים" userId="8f5bb625477df711" providerId="LiveId" clId="{075CAE41-6E3F-4C5C-A171-B696DEDE5412}" dt="2025-05-13T07:34:11.863" v="1486" actId="1036"/>
          <ac:spMkLst>
            <pc:docMk/>
            <pc:sldMk cId="3986336955" sldId="279"/>
            <ac:spMk id="40" creationId="{9223BA9A-40DC-0D41-F08A-EA2EA7C017C9}"/>
          </ac:spMkLst>
        </pc:spChg>
        <pc:spChg chg="mod">
          <ac:chgData name="אוריין חסידים" userId="8f5bb625477df711" providerId="LiveId" clId="{075CAE41-6E3F-4C5C-A171-B696DEDE5412}" dt="2025-05-13T07:34:16.585" v="1496" actId="1036"/>
          <ac:spMkLst>
            <pc:docMk/>
            <pc:sldMk cId="3986336955" sldId="279"/>
            <ac:spMk id="41" creationId="{234BC00D-83EC-323C-098A-98F0F6201CED}"/>
          </ac:spMkLst>
        </pc:spChg>
        <pc:spChg chg="mod">
          <ac:chgData name="אוריין חסידים" userId="8f5bb625477df711" providerId="LiveId" clId="{075CAE41-6E3F-4C5C-A171-B696DEDE5412}" dt="2025-05-13T07:34:16.585" v="1496" actId="1036"/>
          <ac:spMkLst>
            <pc:docMk/>
            <pc:sldMk cId="3986336955" sldId="279"/>
            <ac:spMk id="42" creationId="{97CC513B-79F1-2C70-B738-E3A6AD043C0F}"/>
          </ac:spMkLst>
        </pc:spChg>
        <pc:spChg chg="mod">
          <ac:chgData name="אוריין חסידים" userId="8f5bb625477df711" providerId="LiveId" clId="{075CAE41-6E3F-4C5C-A171-B696DEDE5412}" dt="2025-05-13T07:34:24.186" v="1521" actId="1035"/>
          <ac:spMkLst>
            <pc:docMk/>
            <pc:sldMk cId="3986336955" sldId="279"/>
            <ac:spMk id="43" creationId="{E7802FE8-5968-F2AF-57F6-5D073B225470}"/>
          </ac:spMkLst>
        </pc:spChg>
        <pc:spChg chg="mod">
          <ac:chgData name="אוריין חסידים" userId="8f5bb625477df711" providerId="LiveId" clId="{075CAE41-6E3F-4C5C-A171-B696DEDE5412}" dt="2025-05-13T07:34:24.186" v="1521" actId="1035"/>
          <ac:spMkLst>
            <pc:docMk/>
            <pc:sldMk cId="3986336955" sldId="279"/>
            <ac:spMk id="44" creationId="{C92E2A0A-EF3D-0B01-AA31-621986570CCC}"/>
          </ac:spMkLst>
        </pc:spChg>
        <pc:spChg chg="mod">
          <ac:chgData name="אוריין חסידים" userId="8f5bb625477df711" providerId="LiveId" clId="{075CAE41-6E3F-4C5C-A171-B696DEDE5412}" dt="2025-05-13T07:34:24.186" v="1521" actId="1035"/>
          <ac:spMkLst>
            <pc:docMk/>
            <pc:sldMk cId="3986336955" sldId="279"/>
            <ac:spMk id="45" creationId="{A360F375-1706-6B00-3AE0-EF7D6454990B}"/>
          </ac:spMkLst>
        </pc:spChg>
        <pc:spChg chg="mod">
          <ac:chgData name="אוריין חסידים" userId="8f5bb625477df711" providerId="LiveId" clId="{075CAE41-6E3F-4C5C-A171-B696DEDE5412}" dt="2025-05-13T07:34:24.186" v="1521" actId="1035"/>
          <ac:spMkLst>
            <pc:docMk/>
            <pc:sldMk cId="3986336955" sldId="279"/>
            <ac:spMk id="46" creationId="{EB4FCF63-9C5C-22A1-95C1-E8F4BF556112}"/>
          </ac:spMkLst>
        </pc:spChg>
        <pc:spChg chg="mod">
          <ac:chgData name="אוריין חסידים" userId="8f5bb625477df711" providerId="LiveId" clId="{075CAE41-6E3F-4C5C-A171-B696DEDE5412}" dt="2025-05-13T07:34:24.186" v="1521" actId="1035"/>
          <ac:spMkLst>
            <pc:docMk/>
            <pc:sldMk cId="3986336955" sldId="279"/>
            <ac:spMk id="47" creationId="{1C975F2E-5AFD-FC24-7229-C800BBD15E9D}"/>
          </ac:spMkLst>
        </pc:spChg>
        <pc:spChg chg="add mod">
          <ac:chgData name="אוריין חסידים" userId="8f5bb625477df711" providerId="LiveId" clId="{075CAE41-6E3F-4C5C-A171-B696DEDE5412}" dt="2025-05-13T07:38:46.420" v="1718" actId="1038"/>
          <ac:spMkLst>
            <pc:docMk/>
            <pc:sldMk cId="3986336955" sldId="279"/>
            <ac:spMk id="51" creationId="{DC4764D5-19A5-4291-5CB9-058BF3995FD6}"/>
          </ac:spMkLst>
        </pc:spChg>
        <pc:spChg chg="mod">
          <ac:chgData name="אוריין חסידים" userId="8f5bb625477df711" providerId="LiveId" clId="{075CAE41-6E3F-4C5C-A171-B696DEDE5412}" dt="2025-05-13T07:33:53.472" v="1435" actId="1036"/>
          <ac:spMkLst>
            <pc:docMk/>
            <pc:sldMk cId="3986336955" sldId="279"/>
            <ac:spMk id="55" creationId="{71CDB4F4-DF6B-87C1-A8DC-64EEC6C560A1}"/>
          </ac:spMkLst>
        </pc:spChg>
        <pc:spChg chg="mod">
          <ac:chgData name="אוריין חסידים" userId="8f5bb625477df711" providerId="LiveId" clId="{075CAE41-6E3F-4C5C-A171-B696DEDE5412}" dt="2025-05-13T07:33:58.209" v="1449" actId="1036"/>
          <ac:spMkLst>
            <pc:docMk/>
            <pc:sldMk cId="3986336955" sldId="279"/>
            <ac:spMk id="63" creationId="{0B73279B-02AF-940F-01DA-ABB7AF52FD3C}"/>
          </ac:spMkLst>
        </pc:spChg>
        <pc:spChg chg="mod">
          <ac:chgData name="אוריין חסידים" userId="8f5bb625477df711" providerId="LiveId" clId="{075CAE41-6E3F-4C5C-A171-B696DEDE5412}" dt="2025-05-13T07:33:58.209" v="1449" actId="1036"/>
          <ac:spMkLst>
            <pc:docMk/>
            <pc:sldMk cId="3986336955" sldId="279"/>
            <ac:spMk id="64" creationId="{B7BC0873-EA10-75A0-56CA-8D1EAB332B34}"/>
          </ac:spMkLst>
        </pc:spChg>
        <pc:spChg chg="mod">
          <ac:chgData name="אוריין חסידים" userId="8f5bb625477df711" providerId="LiveId" clId="{075CAE41-6E3F-4C5C-A171-B696DEDE5412}" dt="2025-05-13T07:33:58.209" v="1449" actId="1036"/>
          <ac:spMkLst>
            <pc:docMk/>
            <pc:sldMk cId="3986336955" sldId="279"/>
            <ac:spMk id="75" creationId="{19E62604-1946-616E-1110-01179716402E}"/>
          </ac:spMkLst>
        </pc:spChg>
        <pc:spChg chg="mod">
          <ac:chgData name="אוריין חסידים" userId="8f5bb625477df711" providerId="LiveId" clId="{075CAE41-6E3F-4C5C-A171-B696DEDE5412}" dt="2025-05-13T07:33:58.209" v="1449" actId="1036"/>
          <ac:spMkLst>
            <pc:docMk/>
            <pc:sldMk cId="3986336955" sldId="279"/>
            <ac:spMk id="76" creationId="{7C9C384A-DAEA-3399-A519-3AE42A165630}"/>
          </ac:spMkLst>
        </pc:spChg>
        <pc:spChg chg="mod">
          <ac:chgData name="אוריין חסידים" userId="8f5bb625477df711" providerId="LiveId" clId="{075CAE41-6E3F-4C5C-A171-B696DEDE5412}" dt="2025-05-13T07:34:11.863" v="1486" actId="1036"/>
          <ac:spMkLst>
            <pc:docMk/>
            <pc:sldMk cId="3986336955" sldId="279"/>
            <ac:spMk id="82" creationId="{CF7031EA-2D95-D55E-C3DF-F1855A4F6CBC}"/>
          </ac:spMkLst>
        </pc:spChg>
        <pc:spChg chg="mod">
          <ac:chgData name="אוריין חסידים" userId="8f5bb625477df711" providerId="LiveId" clId="{075CAE41-6E3F-4C5C-A171-B696DEDE5412}" dt="2025-05-13T07:34:16.585" v="1496" actId="1036"/>
          <ac:spMkLst>
            <pc:docMk/>
            <pc:sldMk cId="3986336955" sldId="279"/>
            <ac:spMk id="83" creationId="{9CF4FD30-3736-D5CE-D817-955296CF1A44}"/>
          </ac:spMkLst>
        </pc:spChg>
        <pc:spChg chg="mod">
          <ac:chgData name="אוריין חסידים" userId="8f5bb625477df711" providerId="LiveId" clId="{075CAE41-6E3F-4C5C-A171-B696DEDE5412}" dt="2025-05-13T07:34:07.593" v="1469" actId="1036"/>
          <ac:spMkLst>
            <pc:docMk/>
            <pc:sldMk cId="3986336955" sldId="279"/>
            <ac:spMk id="84" creationId="{3DB0396A-F552-D3A0-E1D4-E459F53C733D}"/>
          </ac:spMkLst>
        </pc:spChg>
        <pc:spChg chg="mod">
          <ac:chgData name="אוריין חסידים" userId="8f5bb625477df711" providerId="LiveId" clId="{075CAE41-6E3F-4C5C-A171-B696DEDE5412}" dt="2025-05-13T07:33:58.209" v="1449" actId="1036"/>
          <ac:spMkLst>
            <pc:docMk/>
            <pc:sldMk cId="3986336955" sldId="279"/>
            <ac:spMk id="92" creationId="{61B36880-1C4C-FA73-5B06-A5AF0426ABB1}"/>
          </ac:spMkLst>
        </pc:spChg>
        <pc:spChg chg="mod">
          <ac:chgData name="אוריין חסידים" userId="8f5bb625477df711" providerId="LiveId" clId="{075CAE41-6E3F-4C5C-A171-B696DEDE5412}" dt="2025-05-13T07:34:24.186" v="1521" actId="1035"/>
          <ac:spMkLst>
            <pc:docMk/>
            <pc:sldMk cId="3986336955" sldId="279"/>
            <ac:spMk id="95" creationId="{41BD7FE8-F0EC-1166-0404-64783BD3F104}"/>
          </ac:spMkLst>
        </pc:spChg>
        <pc:spChg chg="mod">
          <ac:chgData name="אוריין חסידים" userId="8f5bb625477df711" providerId="LiveId" clId="{075CAE41-6E3F-4C5C-A171-B696DEDE5412}" dt="2025-05-13T07:34:11.863" v="1486" actId="1036"/>
          <ac:spMkLst>
            <pc:docMk/>
            <pc:sldMk cId="3986336955" sldId="279"/>
            <ac:spMk id="96" creationId="{7BBF43FD-A534-2E9E-F8AA-D7A347AA1C2F}"/>
          </ac:spMkLst>
        </pc:spChg>
        <pc:spChg chg="mod">
          <ac:chgData name="אוריין חסידים" userId="8f5bb625477df711" providerId="LiveId" clId="{075CAE41-6E3F-4C5C-A171-B696DEDE5412}" dt="2025-05-13T07:34:24.186" v="1521" actId="1035"/>
          <ac:spMkLst>
            <pc:docMk/>
            <pc:sldMk cId="3986336955" sldId="279"/>
            <ac:spMk id="98" creationId="{E0FA3131-D310-5155-BCA1-27E3BC303A88}"/>
          </ac:spMkLst>
        </pc:spChg>
        <pc:spChg chg="mod">
          <ac:chgData name="אוריין חסידים" userId="8f5bb625477df711" providerId="LiveId" clId="{075CAE41-6E3F-4C5C-A171-B696DEDE5412}" dt="2025-05-13T07:34:24.186" v="1521" actId="1035"/>
          <ac:spMkLst>
            <pc:docMk/>
            <pc:sldMk cId="3986336955" sldId="279"/>
            <ac:spMk id="99" creationId="{2708F3D8-F768-4C58-F44A-CB435CA75F0D}"/>
          </ac:spMkLst>
        </pc:spChg>
        <pc:spChg chg="mod">
          <ac:chgData name="אוריין חסידים" userId="8f5bb625477df711" providerId="LiveId" clId="{075CAE41-6E3F-4C5C-A171-B696DEDE5412}" dt="2025-05-13T07:34:07.593" v="1469" actId="1036"/>
          <ac:spMkLst>
            <pc:docMk/>
            <pc:sldMk cId="3986336955" sldId="279"/>
            <ac:spMk id="101" creationId="{2761CA0C-A6A0-A57F-C186-20C5DF70C887}"/>
          </ac:spMkLst>
        </pc:spChg>
        <pc:spChg chg="mod">
          <ac:chgData name="אוריין חסידים" userId="8f5bb625477df711" providerId="LiveId" clId="{075CAE41-6E3F-4C5C-A171-B696DEDE5412}" dt="2025-05-13T07:34:07.593" v="1469" actId="1036"/>
          <ac:spMkLst>
            <pc:docMk/>
            <pc:sldMk cId="3986336955" sldId="279"/>
            <ac:spMk id="102" creationId="{7958B799-7D7F-D05E-0021-A02B333C35C5}"/>
          </ac:spMkLst>
        </pc:spChg>
        <pc:spChg chg="mod">
          <ac:chgData name="אוריין חסידים" userId="8f5bb625477df711" providerId="LiveId" clId="{075CAE41-6E3F-4C5C-A171-B696DEDE5412}" dt="2025-05-13T07:34:16.585" v="1496" actId="1036"/>
          <ac:spMkLst>
            <pc:docMk/>
            <pc:sldMk cId="3986336955" sldId="279"/>
            <ac:spMk id="106" creationId="{C884EE70-7316-B3EF-C5BF-9470C3F085D3}"/>
          </ac:spMkLst>
        </pc:spChg>
        <pc:spChg chg="mod">
          <ac:chgData name="אוריין חסידים" userId="8f5bb625477df711" providerId="LiveId" clId="{075CAE41-6E3F-4C5C-A171-B696DEDE5412}" dt="2025-05-13T07:34:24.186" v="1521" actId="1035"/>
          <ac:spMkLst>
            <pc:docMk/>
            <pc:sldMk cId="3986336955" sldId="279"/>
            <ac:spMk id="109" creationId="{FAD21D97-2E7D-B3EE-3002-1FF7E0F18325}"/>
          </ac:spMkLst>
        </pc:spChg>
        <pc:spChg chg="mod">
          <ac:chgData name="אוריין חסידים" userId="8f5bb625477df711" providerId="LiveId" clId="{075CAE41-6E3F-4C5C-A171-B696DEDE5412}" dt="2025-05-13T07:34:11.863" v="1486" actId="1036"/>
          <ac:spMkLst>
            <pc:docMk/>
            <pc:sldMk cId="3986336955" sldId="279"/>
            <ac:spMk id="110" creationId="{76F17108-C1F3-512B-D4AF-5F61068E28AE}"/>
          </ac:spMkLst>
        </pc:spChg>
        <pc:spChg chg="mod">
          <ac:chgData name="אוריין חסידים" userId="8f5bb625477df711" providerId="LiveId" clId="{075CAE41-6E3F-4C5C-A171-B696DEDE5412}" dt="2025-05-13T07:34:11.863" v="1486" actId="1036"/>
          <ac:spMkLst>
            <pc:docMk/>
            <pc:sldMk cId="3986336955" sldId="279"/>
            <ac:spMk id="111" creationId="{6BCDF20E-341D-9CAD-0657-2163FD8A89FA}"/>
          </ac:spMkLst>
        </pc:spChg>
        <pc:spChg chg="mod">
          <ac:chgData name="אוריין חסידים" userId="8f5bb625477df711" providerId="LiveId" clId="{075CAE41-6E3F-4C5C-A171-B696DEDE5412}" dt="2025-05-13T07:34:24.186" v="1521" actId="1035"/>
          <ac:spMkLst>
            <pc:docMk/>
            <pc:sldMk cId="3986336955" sldId="279"/>
            <ac:spMk id="113" creationId="{DD4B854B-05A2-0B33-0FFC-9EC599FB74BE}"/>
          </ac:spMkLst>
        </pc:spChg>
        <pc:spChg chg="mod">
          <ac:chgData name="אוריין חסידים" userId="8f5bb625477df711" providerId="LiveId" clId="{075CAE41-6E3F-4C5C-A171-B696DEDE5412}" dt="2025-05-13T07:34:31.861" v="1550" actId="1036"/>
          <ac:spMkLst>
            <pc:docMk/>
            <pc:sldMk cId="3986336955" sldId="279"/>
            <ac:spMk id="186" creationId="{C8F2622C-526C-A3DC-DBE5-019834383C09}"/>
          </ac:spMkLst>
        </pc:spChg>
        <pc:spChg chg="mod">
          <ac:chgData name="אוריין חסידים" userId="8f5bb625477df711" providerId="LiveId" clId="{075CAE41-6E3F-4C5C-A171-B696DEDE5412}" dt="2025-05-13T07:34:31.861" v="1550" actId="1036"/>
          <ac:spMkLst>
            <pc:docMk/>
            <pc:sldMk cId="3986336955" sldId="279"/>
            <ac:spMk id="190" creationId="{533B7B1E-24CC-5828-CDD4-F4E5B7FC7500}"/>
          </ac:spMkLst>
        </pc:spChg>
        <pc:spChg chg="mod">
          <ac:chgData name="אוריין חסידים" userId="8f5bb625477df711" providerId="LiveId" clId="{075CAE41-6E3F-4C5C-A171-B696DEDE5412}" dt="2025-05-13T07:34:31.861" v="1550" actId="1036"/>
          <ac:spMkLst>
            <pc:docMk/>
            <pc:sldMk cId="3986336955" sldId="279"/>
            <ac:spMk id="192" creationId="{214762E5-A7EE-8E1C-EDF2-8E28AC45965D}"/>
          </ac:spMkLst>
        </pc:spChg>
        <pc:spChg chg="mod">
          <ac:chgData name="אוריין חסידים" userId="8f5bb625477df711" providerId="LiveId" clId="{075CAE41-6E3F-4C5C-A171-B696DEDE5412}" dt="2025-05-13T07:34:37.583" v="1567" actId="1036"/>
          <ac:spMkLst>
            <pc:docMk/>
            <pc:sldMk cId="3986336955" sldId="279"/>
            <ac:spMk id="194" creationId="{FD7BA67C-54E9-5106-DF3B-8895FFCD24FF}"/>
          </ac:spMkLst>
        </pc:spChg>
        <pc:spChg chg="mod">
          <ac:chgData name="אוריין חסידים" userId="8f5bb625477df711" providerId="LiveId" clId="{075CAE41-6E3F-4C5C-A171-B696DEDE5412}" dt="2025-05-13T07:34:37.583" v="1567" actId="1036"/>
          <ac:spMkLst>
            <pc:docMk/>
            <pc:sldMk cId="3986336955" sldId="279"/>
            <ac:spMk id="196" creationId="{9A80BE3C-F2E5-8C71-F84F-BEF016944F72}"/>
          </ac:spMkLst>
        </pc:spChg>
        <pc:spChg chg="mod">
          <ac:chgData name="אוריין חסידים" userId="8f5bb625477df711" providerId="LiveId" clId="{075CAE41-6E3F-4C5C-A171-B696DEDE5412}" dt="2025-05-13T07:34:37.583" v="1567" actId="1036"/>
          <ac:spMkLst>
            <pc:docMk/>
            <pc:sldMk cId="3986336955" sldId="279"/>
            <ac:spMk id="198" creationId="{5907332E-2F37-EF98-8407-91D1B0693F9A}"/>
          </ac:spMkLst>
        </pc:spChg>
        <pc:spChg chg="mod">
          <ac:chgData name="אוריין חסידים" userId="8f5bb625477df711" providerId="LiveId" clId="{075CAE41-6E3F-4C5C-A171-B696DEDE5412}" dt="2025-05-13T07:34:41.899" v="1580" actId="1036"/>
          <ac:spMkLst>
            <pc:docMk/>
            <pc:sldMk cId="3986336955" sldId="279"/>
            <ac:spMk id="199" creationId="{1C7F1EF3-0393-6FD4-5375-2BAD6A8E73EA}"/>
          </ac:spMkLst>
        </pc:spChg>
        <pc:spChg chg="mod">
          <ac:chgData name="אוריין חסידים" userId="8f5bb625477df711" providerId="LiveId" clId="{075CAE41-6E3F-4C5C-A171-B696DEDE5412}" dt="2025-05-13T07:34:41.899" v="1580" actId="1036"/>
          <ac:spMkLst>
            <pc:docMk/>
            <pc:sldMk cId="3986336955" sldId="279"/>
            <ac:spMk id="200" creationId="{3806ED72-3CEF-7DF8-BD15-16B89F1DC8AE}"/>
          </ac:spMkLst>
        </pc:spChg>
        <pc:spChg chg="mod">
          <ac:chgData name="אוריין חסידים" userId="8f5bb625477df711" providerId="LiveId" clId="{075CAE41-6E3F-4C5C-A171-B696DEDE5412}" dt="2025-05-13T07:34:41.899" v="1580" actId="1036"/>
          <ac:spMkLst>
            <pc:docMk/>
            <pc:sldMk cId="3986336955" sldId="279"/>
            <ac:spMk id="201" creationId="{1B25C488-C5FA-16A8-E16F-5AAC7C1C8A55}"/>
          </ac:spMkLst>
        </pc:spChg>
        <pc:spChg chg="mod">
          <ac:chgData name="אוריין חסידים" userId="8f5bb625477df711" providerId="LiveId" clId="{075CAE41-6E3F-4C5C-A171-B696DEDE5412}" dt="2025-05-13T07:34:45.133" v="1583" actId="1036"/>
          <ac:spMkLst>
            <pc:docMk/>
            <pc:sldMk cId="3986336955" sldId="279"/>
            <ac:spMk id="202" creationId="{B7DEAAB9-969E-9975-FF27-56666191D9FD}"/>
          </ac:spMkLst>
        </pc:spChg>
        <pc:spChg chg="mod">
          <ac:chgData name="אוריין חסידים" userId="8f5bb625477df711" providerId="LiveId" clId="{075CAE41-6E3F-4C5C-A171-B696DEDE5412}" dt="2025-05-13T07:34:45.133" v="1583" actId="1036"/>
          <ac:spMkLst>
            <pc:docMk/>
            <pc:sldMk cId="3986336955" sldId="279"/>
            <ac:spMk id="203" creationId="{28602BD0-9094-BEA9-2984-1A4EC12F4FD7}"/>
          </ac:spMkLst>
        </pc:spChg>
        <pc:spChg chg="mod">
          <ac:chgData name="אוריין חסידים" userId="8f5bb625477df711" providerId="LiveId" clId="{075CAE41-6E3F-4C5C-A171-B696DEDE5412}" dt="2025-05-13T07:34:31.861" v="1550" actId="1036"/>
          <ac:spMkLst>
            <pc:docMk/>
            <pc:sldMk cId="3986336955" sldId="279"/>
            <ac:spMk id="210" creationId="{62A00B56-A5AC-ECF4-83E4-2F83B38BC665}"/>
          </ac:spMkLst>
        </pc:spChg>
        <pc:spChg chg="mod">
          <ac:chgData name="אוריין חסידים" userId="8f5bb625477df711" providerId="LiveId" clId="{075CAE41-6E3F-4C5C-A171-B696DEDE5412}" dt="2025-05-13T07:34:31.861" v="1550" actId="1036"/>
          <ac:spMkLst>
            <pc:docMk/>
            <pc:sldMk cId="3986336955" sldId="279"/>
            <ac:spMk id="212" creationId="{15A54C14-4926-A346-6049-BAD1D40CC2FB}"/>
          </ac:spMkLst>
        </pc:spChg>
        <pc:spChg chg="mod">
          <ac:chgData name="אוריין חסידים" userId="8f5bb625477df711" providerId="LiveId" clId="{075CAE41-6E3F-4C5C-A171-B696DEDE5412}" dt="2025-05-13T07:34:31.861" v="1550" actId="1036"/>
          <ac:spMkLst>
            <pc:docMk/>
            <pc:sldMk cId="3986336955" sldId="279"/>
            <ac:spMk id="213" creationId="{51154EAC-9555-EBD9-CA15-65F94057DB3E}"/>
          </ac:spMkLst>
        </pc:spChg>
        <pc:spChg chg="mod">
          <ac:chgData name="אוריין חסידים" userId="8f5bb625477df711" providerId="LiveId" clId="{075CAE41-6E3F-4C5C-A171-B696DEDE5412}" dt="2025-05-13T07:34:31.861" v="1550" actId="1036"/>
          <ac:spMkLst>
            <pc:docMk/>
            <pc:sldMk cId="3986336955" sldId="279"/>
            <ac:spMk id="215" creationId="{44B92599-071E-C1F5-D660-B878108D108C}"/>
          </ac:spMkLst>
        </pc:spChg>
        <pc:spChg chg="mod">
          <ac:chgData name="אוריין חסידים" userId="8f5bb625477df711" providerId="LiveId" clId="{075CAE41-6E3F-4C5C-A171-B696DEDE5412}" dt="2025-05-13T07:34:37.583" v="1567" actId="1036"/>
          <ac:spMkLst>
            <pc:docMk/>
            <pc:sldMk cId="3986336955" sldId="279"/>
            <ac:spMk id="217" creationId="{D0757A71-8C05-BC20-E667-6DB131CE1FE2}"/>
          </ac:spMkLst>
        </pc:spChg>
        <pc:spChg chg="mod">
          <ac:chgData name="אוריין חסידים" userId="8f5bb625477df711" providerId="LiveId" clId="{075CAE41-6E3F-4C5C-A171-B696DEDE5412}" dt="2025-05-13T07:34:37.583" v="1567" actId="1036"/>
          <ac:spMkLst>
            <pc:docMk/>
            <pc:sldMk cId="3986336955" sldId="279"/>
            <ac:spMk id="218" creationId="{BD70C070-8E8E-BCDC-3E1E-4F1B8F6FE772}"/>
          </ac:spMkLst>
        </pc:spChg>
        <pc:spChg chg="mod">
          <ac:chgData name="אוריין חסידים" userId="8f5bb625477df711" providerId="LiveId" clId="{075CAE41-6E3F-4C5C-A171-B696DEDE5412}" dt="2025-05-13T07:34:37.583" v="1567" actId="1036"/>
          <ac:spMkLst>
            <pc:docMk/>
            <pc:sldMk cId="3986336955" sldId="279"/>
            <ac:spMk id="219" creationId="{53653E68-A2C6-4C5E-2BB3-56EB1E46D90B}"/>
          </ac:spMkLst>
        </pc:spChg>
        <pc:spChg chg="mod">
          <ac:chgData name="אוריין חסידים" userId="8f5bb625477df711" providerId="LiveId" clId="{075CAE41-6E3F-4C5C-A171-B696DEDE5412}" dt="2025-05-13T07:34:37.583" v="1567" actId="1036"/>
          <ac:spMkLst>
            <pc:docMk/>
            <pc:sldMk cId="3986336955" sldId="279"/>
            <ac:spMk id="220" creationId="{CA395750-BFD1-1164-1EC2-908B471BC70C}"/>
          </ac:spMkLst>
        </pc:spChg>
        <pc:spChg chg="mod">
          <ac:chgData name="אוריין חסידים" userId="8f5bb625477df711" providerId="LiveId" clId="{075CAE41-6E3F-4C5C-A171-B696DEDE5412}" dt="2025-05-13T07:34:41.899" v="1580" actId="1036"/>
          <ac:spMkLst>
            <pc:docMk/>
            <pc:sldMk cId="3986336955" sldId="279"/>
            <ac:spMk id="223" creationId="{C9FE8FE4-DC2A-BF1C-6187-2955CB68410B}"/>
          </ac:spMkLst>
        </pc:spChg>
        <pc:spChg chg="mod">
          <ac:chgData name="אוריין חסידים" userId="8f5bb625477df711" providerId="LiveId" clId="{075CAE41-6E3F-4C5C-A171-B696DEDE5412}" dt="2025-05-13T07:34:41.899" v="1580" actId="1036"/>
          <ac:spMkLst>
            <pc:docMk/>
            <pc:sldMk cId="3986336955" sldId="279"/>
            <ac:spMk id="224" creationId="{80C4E65F-D08C-82F3-CF11-2ACD1990C355}"/>
          </ac:spMkLst>
        </pc:spChg>
        <pc:spChg chg="mod">
          <ac:chgData name="אוריין חסידים" userId="8f5bb625477df711" providerId="LiveId" clId="{075CAE41-6E3F-4C5C-A171-B696DEDE5412}" dt="2025-05-13T07:34:41.899" v="1580" actId="1036"/>
          <ac:spMkLst>
            <pc:docMk/>
            <pc:sldMk cId="3986336955" sldId="279"/>
            <ac:spMk id="225" creationId="{5D037964-F92B-E99B-4556-FD0E5D3A5A8F}"/>
          </ac:spMkLst>
        </pc:spChg>
        <pc:spChg chg="mod">
          <ac:chgData name="אוריין חסידים" userId="8f5bb625477df711" providerId="LiveId" clId="{075CAE41-6E3F-4C5C-A171-B696DEDE5412}" dt="2025-05-13T07:34:45.133" v="1583" actId="1036"/>
          <ac:spMkLst>
            <pc:docMk/>
            <pc:sldMk cId="3986336955" sldId="279"/>
            <ac:spMk id="226" creationId="{B136399A-AB71-137D-1879-2A0BCD65B034}"/>
          </ac:spMkLst>
        </pc:spChg>
        <pc:spChg chg="mod">
          <ac:chgData name="אוריין חסידים" userId="8f5bb625477df711" providerId="LiveId" clId="{075CAE41-6E3F-4C5C-A171-B696DEDE5412}" dt="2025-05-13T07:34:45.133" v="1583" actId="1036"/>
          <ac:spMkLst>
            <pc:docMk/>
            <pc:sldMk cId="3986336955" sldId="279"/>
            <ac:spMk id="227" creationId="{3B8F4BB1-93ED-A05D-FFA8-58C8538D090E}"/>
          </ac:spMkLst>
        </pc:spChg>
        <pc:spChg chg="mod">
          <ac:chgData name="אוריין חסידים" userId="8f5bb625477df711" providerId="LiveId" clId="{075CAE41-6E3F-4C5C-A171-B696DEDE5412}" dt="2025-05-13T07:34:31.861" v="1550" actId="1036"/>
          <ac:spMkLst>
            <pc:docMk/>
            <pc:sldMk cId="3986336955" sldId="279"/>
            <ac:spMk id="234" creationId="{061CE58F-497F-9342-E116-AEEE6F5679FC}"/>
          </ac:spMkLst>
        </pc:spChg>
        <pc:spChg chg="mod">
          <ac:chgData name="אוריין חסידים" userId="8f5bb625477df711" providerId="LiveId" clId="{075CAE41-6E3F-4C5C-A171-B696DEDE5412}" dt="2025-05-13T07:34:31.861" v="1550" actId="1036"/>
          <ac:spMkLst>
            <pc:docMk/>
            <pc:sldMk cId="3986336955" sldId="279"/>
            <ac:spMk id="236" creationId="{A7FE50AD-51FC-5056-4CEC-00EC8D2D2888}"/>
          </ac:spMkLst>
        </pc:spChg>
        <pc:spChg chg="mod">
          <ac:chgData name="אוריין חסידים" userId="8f5bb625477df711" providerId="LiveId" clId="{075CAE41-6E3F-4C5C-A171-B696DEDE5412}" dt="2025-05-13T07:34:31.861" v="1550" actId="1036"/>
          <ac:spMkLst>
            <pc:docMk/>
            <pc:sldMk cId="3986336955" sldId="279"/>
            <ac:spMk id="240" creationId="{301B30C8-3B12-E036-8306-8C49E68C5D7A}"/>
          </ac:spMkLst>
        </pc:spChg>
        <pc:spChg chg="mod">
          <ac:chgData name="אוריין חסידים" userId="8f5bb625477df711" providerId="LiveId" clId="{075CAE41-6E3F-4C5C-A171-B696DEDE5412}" dt="2025-05-13T07:34:37.583" v="1567" actId="1036"/>
          <ac:spMkLst>
            <pc:docMk/>
            <pc:sldMk cId="3986336955" sldId="279"/>
            <ac:spMk id="242" creationId="{6E0A3F30-16D3-69A8-E43A-214F788BF2D1}"/>
          </ac:spMkLst>
        </pc:spChg>
        <pc:spChg chg="mod">
          <ac:chgData name="אוריין חסידים" userId="8f5bb625477df711" providerId="LiveId" clId="{075CAE41-6E3F-4C5C-A171-B696DEDE5412}" dt="2025-05-13T07:34:37.583" v="1567" actId="1036"/>
          <ac:spMkLst>
            <pc:docMk/>
            <pc:sldMk cId="3986336955" sldId="279"/>
            <ac:spMk id="243" creationId="{203A6E84-C74D-09DC-13BF-E8C781459399}"/>
          </ac:spMkLst>
        </pc:spChg>
        <pc:spChg chg="mod">
          <ac:chgData name="אוריין חסידים" userId="8f5bb625477df711" providerId="LiveId" clId="{075CAE41-6E3F-4C5C-A171-B696DEDE5412}" dt="2025-05-13T07:34:37.583" v="1567" actId="1036"/>
          <ac:spMkLst>
            <pc:docMk/>
            <pc:sldMk cId="3986336955" sldId="279"/>
            <ac:spMk id="244" creationId="{076D5843-D839-9B22-C233-C14B46123581}"/>
          </ac:spMkLst>
        </pc:spChg>
        <pc:spChg chg="mod">
          <ac:chgData name="אוריין חסידים" userId="8f5bb625477df711" providerId="LiveId" clId="{075CAE41-6E3F-4C5C-A171-B696DEDE5412}" dt="2025-05-13T07:34:41.899" v="1580" actId="1036"/>
          <ac:spMkLst>
            <pc:docMk/>
            <pc:sldMk cId="3986336955" sldId="279"/>
            <ac:spMk id="247" creationId="{90C93B05-49E2-BCA8-DAD9-6C0C2FFC9DE7}"/>
          </ac:spMkLst>
        </pc:spChg>
        <pc:spChg chg="mod">
          <ac:chgData name="אוריין חסידים" userId="8f5bb625477df711" providerId="LiveId" clId="{075CAE41-6E3F-4C5C-A171-B696DEDE5412}" dt="2025-05-13T07:34:41.899" v="1580" actId="1036"/>
          <ac:spMkLst>
            <pc:docMk/>
            <pc:sldMk cId="3986336955" sldId="279"/>
            <ac:spMk id="248" creationId="{068D8CB6-7183-DDD4-7F28-63852D744A89}"/>
          </ac:spMkLst>
        </pc:spChg>
        <pc:spChg chg="mod">
          <ac:chgData name="אוריין חסידים" userId="8f5bb625477df711" providerId="LiveId" clId="{075CAE41-6E3F-4C5C-A171-B696DEDE5412}" dt="2025-05-13T07:34:41.899" v="1580" actId="1036"/>
          <ac:spMkLst>
            <pc:docMk/>
            <pc:sldMk cId="3986336955" sldId="279"/>
            <ac:spMk id="249" creationId="{9019AF6C-594B-ADBE-78EF-97C3EA2B3DE6}"/>
          </ac:spMkLst>
        </pc:spChg>
        <pc:spChg chg="mod">
          <ac:chgData name="אוריין חסידים" userId="8f5bb625477df711" providerId="LiveId" clId="{075CAE41-6E3F-4C5C-A171-B696DEDE5412}" dt="2025-05-13T07:34:45.133" v="1583" actId="1036"/>
          <ac:spMkLst>
            <pc:docMk/>
            <pc:sldMk cId="3986336955" sldId="279"/>
            <ac:spMk id="250" creationId="{07C20011-9D30-D67C-8623-5B0D4DE32B98}"/>
          </ac:spMkLst>
        </pc:spChg>
        <pc:spChg chg="mod">
          <ac:chgData name="אוריין חסידים" userId="8f5bb625477df711" providerId="LiveId" clId="{075CAE41-6E3F-4C5C-A171-B696DEDE5412}" dt="2025-05-13T07:34:45.133" v="1583" actId="1036"/>
          <ac:spMkLst>
            <pc:docMk/>
            <pc:sldMk cId="3986336955" sldId="279"/>
            <ac:spMk id="251" creationId="{F6856908-0585-031B-1CAB-5556F0B14A47}"/>
          </ac:spMkLst>
        </pc:spChg>
        <pc:cxnChg chg="del">
          <ac:chgData name="אוריין חסידים" userId="8f5bb625477df711" providerId="LiveId" clId="{075CAE41-6E3F-4C5C-A171-B696DEDE5412}" dt="2025-05-13T07:38:03.822" v="1710" actId="478"/>
          <ac:cxnSpMkLst>
            <pc:docMk/>
            <pc:sldMk cId="3986336955" sldId="279"/>
            <ac:cxnSpMk id="10" creationId="{6773CAD9-4450-CE8E-90A1-D99D641F50F0}"/>
          </ac:cxnSpMkLst>
        </pc:cxnChg>
        <pc:cxnChg chg="del">
          <ac:chgData name="אוריין חסידים" userId="8f5bb625477df711" providerId="LiveId" clId="{075CAE41-6E3F-4C5C-A171-B696DEDE5412}" dt="2025-05-13T07:38:03.822" v="1710" actId="478"/>
          <ac:cxnSpMkLst>
            <pc:docMk/>
            <pc:sldMk cId="3986336955" sldId="279"/>
            <ac:cxnSpMk id="13" creationId="{F0CAF8D6-D1D8-D325-AEA5-A64A45D36A6D}"/>
          </ac:cxnSpMkLst>
        </pc:cxnChg>
        <pc:cxnChg chg="del">
          <ac:chgData name="אוריין חסידים" userId="8f5bb625477df711" providerId="LiveId" clId="{075CAE41-6E3F-4C5C-A171-B696DEDE5412}" dt="2025-05-13T07:38:03.822" v="1710" actId="478"/>
          <ac:cxnSpMkLst>
            <pc:docMk/>
            <pc:sldMk cId="3986336955" sldId="279"/>
            <ac:cxnSpMk id="14" creationId="{EF2AB247-1556-67EC-814B-1DBF8B6CBD31}"/>
          </ac:cxnSpMkLst>
        </pc:cxnChg>
        <pc:cxnChg chg="del">
          <ac:chgData name="אוריין חסידים" userId="8f5bb625477df711" providerId="LiveId" clId="{075CAE41-6E3F-4C5C-A171-B696DEDE5412}" dt="2025-05-13T07:38:03.822" v="1710" actId="478"/>
          <ac:cxnSpMkLst>
            <pc:docMk/>
            <pc:sldMk cId="3986336955" sldId="279"/>
            <ac:cxnSpMk id="15" creationId="{1125CA08-EE6C-8935-143E-135000D024FE}"/>
          </ac:cxnSpMkLst>
        </pc:cxnChg>
        <pc:cxnChg chg="del">
          <ac:chgData name="אוריין חסידים" userId="8f5bb625477df711" providerId="LiveId" clId="{075CAE41-6E3F-4C5C-A171-B696DEDE5412}" dt="2025-05-13T07:38:03.822" v="1710" actId="478"/>
          <ac:cxnSpMkLst>
            <pc:docMk/>
            <pc:sldMk cId="3986336955" sldId="279"/>
            <ac:cxnSpMk id="17" creationId="{61C26B30-3F5F-C2E5-2284-16984863B5D5}"/>
          </ac:cxnSpMkLst>
        </pc:cxnChg>
        <pc:cxnChg chg="del">
          <ac:chgData name="אוריין חסידים" userId="8f5bb625477df711" providerId="LiveId" clId="{075CAE41-6E3F-4C5C-A171-B696DEDE5412}" dt="2025-05-13T07:38:03.822" v="1710" actId="478"/>
          <ac:cxnSpMkLst>
            <pc:docMk/>
            <pc:sldMk cId="3986336955" sldId="279"/>
            <ac:cxnSpMk id="18" creationId="{DD925795-CBF3-8598-B391-97BB349C4870}"/>
          </ac:cxnSpMkLst>
        </pc:cxnChg>
        <pc:cxnChg chg="del">
          <ac:chgData name="אוריין חסידים" userId="8f5bb625477df711" providerId="LiveId" clId="{075CAE41-6E3F-4C5C-A171-B696DEDE5412}" dt="2025-05-13T07:38:03.822" v="1710" actId="478"/>
          <ac:cxnSpMkLst>
            <pc:docMk/>
            <pc:sldMk cId="3986336955" sldId="279"/>
            <ac:cxnSpMk id="21" creationId="{9F49800B-8C20-8692-39D7-12DEA1C05922}"/>
          </ac:cxnSpMkLst>
        </pc:cxnChg>
        <pc:cxnChg chg="del">
          <ac:chgData name="אוריין חסידים" userId="8f5bb625477df711" providerId="LiveId" clId="{075CAE41-6E3F-4C5C-A171-B696DEDE5412}" dt="2025-05-13T07:38:03.822" v="1710" actId="478"/>
          <ac:cxnSpMkLst>
            <pc:docMk/>
            <pc:sldMk cId="3986336955" sldId="279"/>
            <ac:cxnSpMk id="22" creationId="{CDAC2EEE-4ACB-CF1C-D4B4-CC5B0121CE2B}"/>
          </ac:cxnSpMkLst>
        </pc:cxnChg>
        <pc:cxnChg chg="del">
          <ac:chgData name="אוריין חסידים" userId="8f5bb625477df711" providerId="LiveId" clId="{075CAE41-6E3F-4C5C-A171-B696DEDE5412}" dt="2025-05-13T07:38:03.822" v="1710" actId="478"/>
          <ac:cxnSpMkLst>
            <pc:docMk/>
            <pc:sldMk cId="3986336955" sldId="279"/>
            <ac:cxnSpMk id="23" creationId="{22B3F7B6-0FD8-B54C-DA3F-123443841F49}"/>
          </ac:cxnSpMkLst>
        </pc:cxnChg>
        <pc:cxnChg chg="del">
          <ac:chgData name="אוריין חסידים" userId="8f5bb625477df711" providerId="LiveId" clId="{075CAE41-6E3F-4C5C-A171-B696DEDE5412}" dt="2025-05-13T07:38:03.822" v="1710" actId="478"/>
          <ac:cxnSpMkLst>
            <pc:docMk/>
            <pc:sldMk cId="3986336955" sldId="279"/>
            <ac:cxnSpMk id="24" creationId="{AB081AF7-73C1-5249-A5EC-303BFDF60642}"/>
          </ac:cxnSpMkLst>
        </pc:cxnChg>
        <pc:cxnChg chg="add mod">
          <ac:chgData name="אוריין חסידים" userId="8f5bb625477df711" providerId="LiveId" clId="{075CAE41-6E3F-4C5C-A171-B696DEDE5412}" dt="2025-05-13T07:55:22.653" v="9117"/>
          <ac:cxnSpMkLst>
            <pc:docMk/>
            <pc:sldMk cId="3986336955" sldId="279"/>
            <ac:cxnSpMk id="54" creationId="{3DB86729-34B5-D5D5-031F-0DCCA2C0409D}"/>
          </ac:cxnSpMkLst>
        </pc:cxnChg>
        <pc:cxnChg chg="add mod">
          <ac:chgData name="אוריין חסידים" userId="8f5bb625477df711" providerId="LiveId" clId="{075CAE41-6E3F-4C5C-A171-B696DEDE5412}" dt="2025-05-13T07:55:22.653" v="9117"/>
          <ac:cxnSpMkLst>
            <pc:docMk/>
            <pc:sldMk cId="3986336955" sldId="279"/>
            <ac:cxnSpMk id="66" creationId="{078EB8D9-F993-7A48-806E-173E297F3FAF}"/>
          </ac:cxnSpMkLst>
        </pc:cxnChg>
        <pc:cxnChg chg="add mod">
          <ac:chgData name="אוריין חסידים" userId="8f5bb625477df711" providerId="LiveId" clId="{075CAE41-6E3F-4C5C-A171-B696DEDE5412}" dt="2025-05-13T07:55:22.653" v="9117"/>
          <ac:cxnSpMkLst>
            <pc:docMk/>
            <pc:sldMk cId="3986336955" sldId="279"/>
            <ac:cxnSpMk id="68" creationId="{99B9BEBD-73E8-4C53-FB19-A0EB8700B2DD}"/>
          </ac:cxnSpMkLst>
        </pc:cxnChg>
        <pc:cxnChg chg="add mod">
          <ac:chgData name="אוריין חסידים" userId="8f5bb625477df711" providerId="LiveId" clId="{075CAE41-6E3F-4C5C-A171-B696DEDE5412}" dt="2025-05-13T07:55:22.653" v="9117"/>
          <ac:cxnSpMkLst>
            <pc:docMk/>
            <pc:sldMk cId="3986336955" sldId="279"/>
            <ac:cxnSpMk id="69" creationId="{16958821-FBBE-5FBD-C69A-B0FB93655ACE}"/>
          </ac:cxnSpMkLst>
        </pc:cxnChg>
        <pc:cxnChg chg="add mod">
          <ac:chgData name="אוריין חסידים" userId="8f5bb625477df711" providerId="LiveId" clId="{075CAE41-6E3F-4C5C-A171-B696DEDE5412}" dt="2025-05-13T07:55:22.653" v="9117"/>
          <ac:cxnSpMkLst>
            <pc:docMk/>
            <pc:sldMk cId="3986336955" sldId="279"/>
            <ac:cxnSpMk id="77" creationId="{03975591-2C21-67D2-E24E-FAF8F3D63D09}"/>
          </ac:cxnSpMkLst>
        </pc:cxnChg>
        <pc:cxnChg chg="add mod">
          <ac:chgData name="אוריין חסידים" userId="8f5bb625477df711" providerId="LiveId" clId="{075CAE41-6E3F-4C5C-A171-B696DEDE5412}" dt="2025-05-13T07:55:22.653" v="9117"/>
          <ac:cxnSpMkLst>
            <pc:docMk/>
            <pc:sldMk cId="3986336955" sldId="279"/>
            <ac:cxnSpMk id="80" creationId="{2E1622C3-D027-86DB-993B-02E6B2278ADC}"/>
          </ac:cxnSpMkLst>
        </pc:cxnChg>
        <pc:cxnChg chg="add mod">
          <ac:chgData name="אוריין חסידים" userId="8f5bb625477df711" providerId="LiveId" clId="{075CAE41-6E3F-4C5C-A171-B696DEDE5412}" dt="2025-05-13T07:55:22.653" v="9117"/>
          <ac:cxnSpMkLst>
            <pc:docMk/>
            <pc:sldMk cId="3986336955" sldId="279"/>
            <ac:cxnSpMk id="86" creationId="{51E1CC6E-7BD4-8B19-9920-721861F770AC}"/>
          </ac:cxnSpMkLst>
        </pc:cxnChg>
        <pc:cxnChg chg="add mod">
          <ac:chgData name="אוריין חסידים" userId="8f5bb625477df711" providerId="LiveId" clId="{075CAE41-6E3F-4C5C-A171-B696DEDE5412}" dt="2025-05-13T07:55:22.653" v="9117"/>
          <ac:cxnSpMkLst>
            <pc:docMk/>
            <pc:sldMk cId="3986336955" sldId="279"/>
            <ac:cxnSpMk id="87" creationId="{C9D87EC9-414A-A1A8-A8C1-89ADF2068EBC}"/>
          </ac:cxnSpMkLst>
        </pc:cxnChg>
        <pc:cxnChg chg="add mod">
          <ac:chgData name="אוריין חסידים" userId="8f5bb625477df711" providerId="LiveId" clId="{075CAE41-6E3F-4C5C-A171-B696DEDE5412}" dt="2025-05-13T07:55:22.653" v="9117"/>
          <ac:cxnSpMkLst>
            <pc:docMk/>
            <pc:sldMk cId="3986336955" sldId="279"/>
            <ac:cxnSpMk id="88" creationId="{EFAFAB48-46F4-DD15-4C24-965D13080D01}"/>
          </ac:cxnSpMkLst>
        </pc:cxnChg>
        <pc:cxnChg chg="add mod">
          <ac:chgData name="אוריין חסידים" userId="8f5bb625477df711" providerId="LiveId" clId="{075CAE41-6E3F-4C5C-A171-B696DEDE5412}" dt="2025-05-13T07:55:22.653" v="9117"/>
          <ac:cxnSpMkLst>
            <pc:docMk/>
            <pc:sldMk cId="3986336955" sldId="279"/>
            <ac:cxnSpMk id="89" creationId="{EB2BE3C8-880E-DA00-BED4-ECAFD85325B8}"/>
          </ac:cxnSpMkLst>
        </pc:cxnChg>
      </pc:sldChg>
      <pc:sldChg chg="addSp delSp modSp add mod">
        <pc:chgData name="אוריין חסידים" userId="8f5bb625477df711" providerId="LiveId" clId="{075CAE41-6E3F-4C5C-A171-B696DEDE5412}" dt="2025-05-13T07:40:06.736" v="1985" actId="14100"/>
        <pc:sldMkLst>
          <pc:docMk/>
          <pc:sldMk cId="2189864276" sldId="280"/>
        </pc:sldMkLst>
        <pc:spChg chg="mod">
          <ac:chgData name="אוריין חסידים" userId="8f5bb625477df711" providerId="LiveId" clId="{075CAE41-6E3F-4C5C-A171-B696DEDE5412}" dt="2025-05-13T07:39:15.860" v="1782" actId="1038"/>
          <ac:spMkLst>
            <pc:docMk/>
            <pc:sldMk cId="2189864276" sldId="280"/>
            <ac:spMk id="2" creationId="{F2A4EA10-6318-B9A1-1D71-59761EBC04AE}"/>
          </ac:spMkLst>
        </pc:spChg>
        <pc:spChg chg="mod">
          <ac:chgData name="אוריין חסידים" userId="8f5bb625477df711" providerId="LiveId" clId="{075CAE41-6E3F-4C5C-A171-B696DEDE5412}" dt="2025-05-13T07:39:15.860" v="1782" actId="1038"/>
          <ac:spMkLst>
            <pc:docMk/>
            <pc:sldMk cId="2189864276" sldId="280"/>
            <ac:spMk id="6" creationId="{84A91CD1-BA48-5DA7-F71C-37297ECF0954}"/>
          </ac:spMkLst>
        </pc:spChg>
        <pc:spChg chg="mod">
          <ac:chgData name="אוריין חסידים" userId="8f5bb625477df711" providerId="LiveId" clId="{075CAE41-6E3F-4C5C-A171-B696DEDE5412}" dt="2025-05-13T07:39:15.860" v="1782" actId="1038"/>
          <ac:spMkLst>
            <pc:docMk/>
            <pc:sldMk cId="2189864276" sldId="280"/>
            <ac:spMk id="8" creationId="{0219689E-E070-3700-270A-6D5A52F5B694}"/>
          </ac:spMkLst>
        </pc:spChg>
        <pc:spChg chg="mod">
          <ac:chgData name="אוריין חסידים" userId="8f5bb625477df711" providerId="LiveId" clId="{075CAE41-6E3F-4C5C-A171-B696DEDE5412}" dt="2025-05-13T07:39:15.860" v="1782" actId="1038"/>
          <ac:spMkLst>
            <pc:docMk/>
            <pc:sldMk cId="2189864276" sldId="280"/>
            <ac:spMk id="9" creationId="{831FB1BD-2962-5690-0048-AA28800009DF}"/>
          </ac:spMkLst>
        </pc:spChg>
        <pc:spChg chg="mod">
          <ac:chgData name="אוריין חסידים" userId="8f5bb625477df711" providerId="LiveId" clId="{075CAE41-6E3F-4C5C-A171-B696DEDE5412}" dt="2025-05-13T07:39:15.860" v="1782" actId="1038"/>
          <ac:spMkLst>
            <pc:docMk/>
            <pc:sldMk cId="2189864276" sldId="280"/>
            <ac:spMk id="26" creationId="{B7DD6AC8-3EEB-8E96-83EB-A45367EF4DE2}"/>
          </ac:spMkLst>
        </pc:spChg>
        <pc:spChg chg="mod">
          <ac:chgData name="אוריין חסידים" userId="8f5bb625477df711" providerId="LiveId" clId="{075CAE41-6E3F-4C5C-A171-B696DEDE5412}" dt="2025-05-13T07:39:05.858" v="1719" actId="207"/>
          <ac:spMkLst>
            <pc:docMk/>
            <pc:sldMk cId="2189864276" sldId="280"/>
            <ac:spMk id="27" creationId="{C51D75B8-8FCD-0E16-B94D-ADE2110015D9}"/>
          </ac:spMkLst>
        </pc:spChg>
        <pc:spChg chg="mod">
          <ac:chgData name="אוריין חסידים" userId="8f5bb625477df711" providerId="LiveId" clId="{075CAE41-6E3F-4C5C-A171-B696DEDE5412}" dt="2025-05-13T07:39:15.860" v="1782" actId="1038"/>
          <ac:spMkLst>
            <pc:docMk/>
            <pc:sldMk cId="2189864276" sldId="280"/>
            <ac:spMk id="28" creationId="{44B82C5A-2B0B-8FF5-3EDC-CF751936F13F}"/>
          </ac:spMkLst>
        </pc:spChg>
        <pc:spChg chg="mod">
          <ac:chgData name="אוריין חסידים" userId="8f5bb625477df711" providerId="LiveId" clId="{075CAE41-6E3F-4C5C-A171-B696DEDE5412}" dt="2025-05-13T07:39:54.162" v="1981" actId="1036"/>
          <ac:spMkLst>
            <pc:docMk/>
            <pc:sldMk cId="2189864276" sldId="280"/>
            <ac:spMk id="31" creationId="{1CF64C55-1A3A-C116-1EBB-1A69DB7A2057}"/>
          </ac:spMkLst>
        </pc:spChg>
        <pc:spChg chg="mod">
          <ac:chgData name="אוריין חסידים" userId="8f5bb625477df711" providerId="LiveId" clId="{075CAE41-6E3F-4C5C-A171-B696DEDE5412}" dt="2025-05-13T07:39:50.287" v="1954" actId="1036"/>
          <ac:spMkLst>
            <pc:docMk/>
            <pc:sldMk cId="2189864276" sldId="280"/>
            <ac:spMk id="32" creationId="{C4B3621B-C25F-2FA5-FC19-FF0CFB3387FC}"/>
          </ac:spMkLst>
        </pc:spChg>
        <pc:spChg chg="mod topLvl">
          <ac:chgData name="אוריין חסידים" userId="8f5bb625477df711" providerId="LiveId" clId="{075CAE41-6E3F-4C5C-A171-B696DEDE5412}" dt="2025-05-13T07:40:06.736" v="1985" actId="14100"/>
          <ac:spMkLst>
            <pc:docMk/>
            <pc:sldMk cId="2189864276" sldId="280"/>
            <ac:spMk id="33" creationId="{6F18459D-3B9C-4EAA-8FBC-255D46F92DF4}"/>
          </ac:spMkLst>
        </pc:spChg>
        <pc:spChg chg="mod">
          <ac:chgData name="אוריין חסידים" userId="8f5bb625477df711" providerId="LiveId" clId="{075CAE41-6E3F-4C5C-A171-B696DEDE5412}" dt="2025-05-13T07:39:50.287" v="1954" actId="1036"/>
          <ac:spMkLst>
            <pc:docMk/>
            <pc:sldMk cId="2189864276" sldId="280"/>
            <ac:spMk id="34" creationId="{15E4DCBD-3AFF-ED3D-A573-335518890939}"/>
          </ac:spMkLst>
        </pc:spChg>
        <pc:spChg chg="mod">
          <ac:chgData name="אוריין חסידים" userId="8f5bb625477df711" providerId="LiveId" clId="{075CAE41-6E3F-4C5C-A171-B696DEDE5412}" dt="2025-05-13T07:39:50.287" v="1954" actId="1036"/>
          <ac:spMkLst>
            <pc:docMk/>
            <pc:sldMk cId="2189864276" sldId="280"/>
            <ac:spMk id="35" creationId="{C9ED4B9D-53EF-8DFB-F0AD-0320C4D23120}"/>
          </ac:spMkLst>
        </pc:spChg>
        <pc:spChg chg="mod">
          <ac:chgData name="אוריין חסידים" userId="8f5bb625477df711" providerId="LiveId" clId="{075CAE41-6E3F-4C5C-A171-B696DEDE5412}" dt="2025-05-13T07:39:45.296" v="1922" actId="1036"/>
          <ac:spMkLst>
            <pc:docMk/>
            <pc:sldMk cId="2189864276" sldId="280"/>
            <ac:spMk id="36" creationId="{D9ACBCD4-18FB-D0AC-1454-61B2E5E12ED2}"/>
          </ac:spMkLst>
        </pc:spChg>
        <pc:spChg chg="mod topLvl">
          <ac:chgData name="אוריין חסידים" userId="8f5bb625477df711" providerId="LiveId" clId="{075CAE41-6E3F-4C5C-A171-B696DEDE5412}" dt="2025-05-13T07:40:06.736" v="1985" actId="14100"/>
          <ac:spMkLst>
            <pc:docMk/>
            <pc:sldMk cId="2189864276" sldId="280"/>
            <ac:spMk id="37" creationId="{353B5866-8333-3811-9380-06F41303F617}"/>
          </ac:spMkLst>
        </pc:spChg>
        <pc:spChg chg="mod">
          <ac:chgData name="אוריין חסידים" userId="8f5bb625477df711" providerId="LiveId" clId="{075CAE41-6E3F-4C5C-A171-B696DEDE5412}" dt="2025-05-13T07:39:45.296" v="1922" actId="1036"/>
          <ac:spMkLst>
            <pc:docMk/>
            <pc:sldMk cId="2189864276" sldId="280"/>
            <ac:spMk id="38" creationId="{A35B12C5-775E-05F8-3AFE-0010063B3E1C}"/>
          </ac:spMkLst>
        </pc:spChg>
        <pc:spChg chg="mod">
          <ac:chgData name="אוריין חסידים" userId="8f5bb625477df711" providerId="LiveId" clId="{075CAE41-6E3F-4C5C-A171-B696DEDE5412}" dt="2025-05-13T07:39:45.296" v="1922" actId="1036"/>
          <ac:spMkLst>
            <pc:docMk/>
            <pc:sldMk cId="2189864276" sldId="280"/>
            <ac:spMk id="39" creationId="{40325990-1E5B-FB5B-0A74-8093EF762731}"/>
          </ac:spMkLst>
        </pc:spChg>
        <pc:spChg chg="mod topLvl">
          <ac:chgData name="אוריין חסידים" userId="8f5bb625477df711" providerId="LiveId" clId="{075CAE41-6E3F-4C5C-A171-B696DEDE5412}" dt="2025-05-13T07:40:06.736" v="1985" actId="14100"/>
          <ac:spMkLst>
            <pc:docMk/>
            <pc:sldMk cId="2189864276" sldId="280"/>
            <ac:spMk id="42" creationId="{F4A0DAAC-415C-3F6B-A054-B5908FA7C52E}"/>
          </ac:spMkLst>
        </pc:spChg>
        <pc:spChg chg="mod">
          <ac:chgData name="אוריין חסידים" userId="8f5bb625477df711" providerId="LiveId" clId="{075CAE41-6E3F-4C5C-A171-B696DEDE5412}" dt="2025-05-13T07:39:38.420" v="1874" actId="1036"/>
          <ac:spMkLst>
            <pc:docMk/>
            <pc:sldMk cId="2189864276" sldId="280"/>
            <ac:spMk id="43" creationId="{BE3488CC-9667-CD47-90BB-71E0091033E0}"/>
          </ac:spMkLst>
        </pc:spChg>
        <pc:spChg chg="mod topLvl">
          <ac:chgData name="אוריין חסידים" userId="8f5bb625477df711" providerId="LiveId" clId="{075CAE41-6E3F-4C5C-A171-B696DEDE5412}" dt="2025-05-13T07:40:06.736" v="1985" actId="14100"/>
          <ac:spMkLst>
            <pc:docMk/>
            <pc:sldMk cId="2189864276" sldId="280"/>
            <ac:spMk id="44" creationId="{6FDB8291-78D9-CCE9-9A81-26979B649C8A}"/>
          </ac:spMkLst>
        </pc:spChg>
        <pc:spChg chg="mod">
          <ac:chgData name="אוריין חסידים" userId="8f5bb625477df711" providerId="LiveId" clId="{075CAE41-6E3F-4C5C-A171-B696DEDE5412}" dt="2025-05-13T07:39:31.423" v="1830" actId="1036"/>
          <ac:spMkLst>
            <pc:docMk/>
            <pc:sldMk cId="2189864276" sldId="280"/>
            <ac:spMk id="45" creationId="{F4503F5C-B210-66B4-50B0-72F6AF8A8F06}"/>
          </ac:spMkLst>
        </pc:spChg>
        <pc:spChg chg="mod">
          <ac:chgData name="אוריין חסידים" userId="8f5bb625477df711" providerId="LiveId" clId="{075CAE41-6E3F-4C5C-A171-B696DEDE5412}" dt="2025-05-13T07:39:31.423" v="1830" actId="1036"/>
          <ac:spMkLst>
            <pc:docMk/>
            <pc:sldMk cId="2189864276" sldId="280"/>
            <ac:spMk id="46" creationId="{B4F8BF18-FDA5-4D77-535A-49BB1722C1E3}"/>
          </ac:spMkLst>
        </pc:spChg>
        <pc:spChg chg="mod topLvl">
          <ac:chgData name="אוריין חסידים" userId="8f5bb625477df711" providerId="LiveId" clId="{075CAE41-6E3F-4C5C-A171-B696DEDE5412}" dt="2025-05-13T07:39:31.423" v="1830" actId="1036"/>
          <ac:spMkLst>
            <pc:docMk/>
            <pc:sldMk cId="2189864276" sldId="280"/>
            <ac:spMk id="47" creationId="{82A8BEB5-8E24-1B1D-4BDE-C0B2BFF65706}"/>
          </ac:spMkLst>
        </pc:spChg>
        <pc:spChg chg="mod">
          <ac:chgData name="אוריין חסידים" userId="8f5bb625477df711" providerId="LiveId" clId="{075CAE41-6E3F-4C5C-A171-B696DEDE5412}" dt="2025-05-13T07:39:15.860" v="1782" actId="1038"/>
          <ac:spMkLst>
            <pc:docMk/>
            <pc:sldMk cId="2189864276" sldId="280"/>
            <ac:spMk id="48" creationId="{0394115F-EBAA-8FDD-927F-327DE0D66D4F}"/>
          </ac:spMkLst>
        </pc:spChg>
        <pc:spChg chg="mod">
          <ac:chgData name="אוריין חסידים" userId="8f5bb625477df711" providerId="LiveId" clId="{075CAE41-6E3F-4C5C-A171-B696DEDE5412}" dt="2025-05-13T07:39:15.860" v="1782" actId="1038"/>
          <ac:spMkLst>
            <pc:docMk/>
            <pc:sldMk cId="2189864276" sldId="280"/>
            <ac:spMk id="49" creationId="{5DCEE911-B3FF-6BBB-AC4C-526722D3CDB8}"/>
          </ac:spMkLst>
        </pc:spChg>
        <pc:spChg chg="mod topLvl">
          <ac:chgData name="אוריין חסידים" userId="8f5bb625477df711" providerId="LiveId" clId="{075CAE41-6E3F-4C5C-A171-B696DEDE5412}" dt="2025-05-13T07:39:05.858" v="1719" actId="207"/>
          <ac:spMkLst>
            <pc:docMk/>
            <pc:sldMk cId="2189864276" sldId="280"/>
            <ac:spMk id="50" creationId="{6AC79144-D6DB-2EFE-889E-C0874AE7C62F}"/>
          </ac:spMkLst>
        </pc:spChg>
        <pc:spChg chg="add mod">
          <ac:chgData name="אוריין חסידים" userId="8f5bb625477df711" providerId="LiveId" clId="{075CAE41-6E3F-4C5C-A171-B696DEDE5412}" dt="2025-05-13T07:37:12.745" v="1628" actId="1076"/>
          <ac:spMkLst>
            <pc:docMk/>
            <pc:sldMk cId="2189864276" sldId="280"/>
            <ac:spMk id="54" creationId="{C0A9EBD8-8C22-B79A-A822-982A6771EDC5}"/>
          </ac:spMkLst>
        </pc:spChg>
        <pc:spChg chg="mod">
          <ac:chgData name="אוריין חסידים" userId="8f5bb625477df711" providerId="LiveId" clId="{075CAE41-6E3F-4C5C-A171-B696DEDE5412}" dt="2025-05-13T07:39:15.860" v="1782" actId="1038"/>
          <ac:spMkLst>
            <pc:docMk/>
            <pc:sldMk cId="2189864276" sldId="280"/>
            <ac:spMk id="57" creationId="{4C7B595D-F899-A7BF-2E0B-BA3962F5935D}"/>
          </ac:spMkLst>
        </pc:spChg>
        <pc:spChg chg="mod">
          <ac:chgData name="אוריין חסידים" userId="8f5bb625477df711" providerId="LiveId" clId="{075CAE41-6E3F-4C5C-A171-B696DEDE5412}" dt="2025-05-13T07:39:54.162" v="1981" actId="1036"/>
          <ac:spMkLst>
            <pc:docMk/>
            <pc:sldMk cId="2189864276" sldId="280"/>
            <ac:spMk id="58" creationId="{9E13891B-8EE4-BB17-C7CE-3A3DCE59BD14}"/>
          </ac:spMkLst>
        </pc:spChg>
        <pc:spChg chg="mod">
          <ac:chgData name="אוריין חסידים" userId="8f5bb625477df711" providerId="LiveId" clId="{075CAE41-6E3F-4C5C-A171-B696DEDE5412}" dt="2025-05-13T07:39:15.860" v="1782" actId="1038"/>
          <ac:spMkLst>
            <pc:docMk/>
            <pc:sldMk cId="2189864276" sldId="280"/>
            <ac:spMk id="61" creationId="{EF6D211E-2A06-3D75-31E6-E17CD63A4D9B}"/>
          </ac:spMkLst>
        </pc:spChg>
        <pc:spChg chg="mod">
          <ac:chgData name="אוריין חסידים" userId="8f5bb625477df711" providerId="LiveId" clId="{075CAE41-6E3F-4C5C-A171-B696DEDE5412}" dt="2025-05-13T07:39:54.162" v="1981" actId="1036"/>
          <ac:spMkLst>
            <pc:docMk/>
            <pc:sldMk cId="2189864276" sldId="280"/>
            <ac:spMk id="62" creationId="{4B8EB12B-C1CA-9717-0703-C5AD3CC1CB6C}"/>
          </ac:spMkLst>
        </pc:spChg>
        <pc:spChg chg="mod">
          <ac:chgData name="אוריין חסידים" userId="8f5bb625477df711" providerId="LiveId" clId="{075CAE41-6E3F-4C5C-A171-B696DEDE5412}" dt="2025-05-13T07:39:50.287" v="1954" actId="1036"/>
          <ac:spMkLst>
            <pc:docMk/>
            <pc:sldMk cId="2189864276" sldId="280"/>
            <ac:spMk id="63" creationId="{B7102427-7B1E-9EAD-9058-CC38498FDF6B}"/>
          </ac:spMkLst>
        </pc:spChg>
        <pc:spChg chg="mod">
          <ac:chgData name="אוריין חסידים" userId="8f5bb625477df711" providerId="LiveId" clId="{075CAE41-6E3F-4C5C-A171-B696DEDE5412}" dt="2025-05-13T07:39:50.287" v="1954" actId="1036"/>
          <ac:spMkLst>
            <pc:docMk/>
            <pc:sldMk cId="2189864276" sldId="280"/>
            <ac:spMk id="64" creationId="{292BC474-547A-72E3-49BB-457C2D0E2B1A}"/>
          </ac:spMkLst>
        </pc:spChg>
        <pc:spChg chg="mod topLvl">
          <ac:chgData name="אוריין חסידים" userId="8f5bb625477df711" providerId="LiveId" clId="{075CAE41-6E3F-4C5C-A171-B696DEDE5412}" dt="2025-05-13T07:40:06.736" v="1985" actId="14100"/>
          <ac:spMkLst>
            <pc:docMk/>
            <pc:sldMk cId="2189864276" sldId="280"/>
            <ac:spMk id="71" creationId="{3622F711-D634-507D-C330-0101F19827D3}"/>
          </ac:spMkLst>
        </pc:spChg>
        <pc:spChg chg="mod">
          <ac:chgData name="אוריין חסידים" userId="8f5bb625477df711" providerId="LiveId" clId="{075CAE41-6E3F-4C5C-A171-B696DEDE5412}" dt="2025-05-13T07:39:50.287" v="1954" actId="1036"/>
          <ac:spMkLst>
            <pc:docMk/>
            <pc:sldMk cId="2189864276" sldId="280"/>
            <ac:spMk id="72" creationId="{5BA191EE-9068-3ACC-4C2B-C3D999440738}"/>
          </ac:spMkLst>
        </pc:spChg>
        <pc:spChg chg="mod topLvl">
          <ac:chgData name="אוריין חסידים" userId="8f5bb625477df711" providerId="LiveId" clId="{075CAE41-6E3F-4C5C-A171-B696DEDE5412}" dt="2025-05-13T07:39:45.296" v="1922" actId="1036"/>
          <ac:spMkLst>
            <pc:docMk/>
            <pc:sldMk cId="2189864276" sldId="280"/>
            <ac:spMk id="74" creationId="{115CD4CA-AD6C-281D-6F8B-C027925BCD0B}"/>
          </ac:spMkLst>
        </pc:spChg>
        <pc:spChg chg="mod">
          <ac:chgData name="אוריין חסידים" userId="8f5bb625477df711" providerId="LiveId" clId="{075CAE41-6E3F-4C5C-A171-B696DEDE5412}" dt="2025-05-13T07:39:45.296" v="1922" actId="1036"/>
          <ac:spMkLst>
            <pc:docMk/>
            <pc:sldMk cId="2189864276" sldId="280"/>
            <ac:spMk id="75" creationId="{68AC4B7D-EEAE-CA39-8259-DE2FC544C90D}"/>
          </ac:spMkLst>
        </pc:spChg>
        <pc:spChg chg="mod">
          <ac:chgData name="אוריין חסידים" userId="8f5bb625477df711" providerId="LiveId" clId="{075CAE41-6E3F-4C5C-A171-B696DEDE5412}" dt="2025-05-13T07:39:45.296" v="1922" actId="1036"/>
          <ac:spMkLst>
            <pc:docMk/>
            <pc:sldMk cId="2189864276" sldId="280"/>
            <ac:spMk id="76" creationId="{96E22334-E765-67B6-5673-EDAF3693DC25}"/>
          </ac:spMkLst>
        </pc:spChg>
        <pc:spChg chg="mod">
          <ac:chgData name="אוריין חסידים" userId="8f5bb625477df711" providerId="LiveId" clId="{075CAE41-6E3F-4C5C-A171-B696DEDE5412}" dt="2025-05-13T07:39:45.296" v="1922" actId="1036"/>
          <ac:spMkLst>
            <pc:docMk/>
            <pc:sldMk cId="2189864276" sldId="280"/>
            <ac:spMk id="81" creationId="{34CCB34C-D446-6BBF-940E-A65432B97799}"/>
          </ac:spMkLst>
        </pc:spChg>
        <pc:spChg chg="mod">
          <ac:chgData name="אוריין חסידים" userId="8f5bb625477df711" providerId="LiveId" clId="{075CAE41-6E3F-4C5C-A171-B696DEDE5412}" dt="2025-05-13T07:39:38.420" v="1874" actId="1036"/>
          <ac:spMkLst>
            <pc:docMk/>
            <pc:sldMk cId="2189864276" sldId="280"/>
            <ac:spMk id="82" creationId="{B6914B0D-4F07-F140-5D2A-C651E00A4125}"/>
          </ac:spMkLst>
        </pc:spChg>
        <pc:spChg chg="mod">
          <ac:chgData name="אוריין חסידים" userId="8f5bb625477df711" providerId="LiveId" clId="{075CAE41-6E3F-4C5C-A171-B696DEDE5412}" dt="2025-05-13T07:39:38.420" v="1874" actId="1036"/>
          <ac:spMkLst>
            <pc:docMk/>
            <pc:sldMk cId="2189864276" sldId="280"/>
            <ac:spMk id="83" creationId="{9EA3A6E6-73B3-ABAE-0266-697ACABFCF62}"/>
          </ac:spMkLst>
        </pc:spChg>
        <pc:spChg chg="mod">
          <ac:chgData name="אוריין חסידים" userId="8f5bb625477df711" providerId="LiveId" clId="{075CAE41-6E3F-4C5C-A171-B696DEDE5412}" dt="2025-05-13T07:39:38.420" v="1874" actId="1036"/>
          <ac:spMkLst>
            <pc:docMk/>
            <pc:sldMk cId="2189864276" sldId="280"/>
            <ac:spMk id="84" creationId="{ADD382BC-B2CB-1D65-A710-82ABDFFD6A3E}"/>
          </ac:spMkLst>
        </pc:spChg>
        <pc:spChg chg="mod topLvl">
          <ac:chgData name="אוריין חסידים" userId="8f5bb625477df711" providerId="LiveId" clId="{075CAE41-6E3F-4C5C-A171-B696DEDE5412}" dt="2025-05-13T07:40:06.736" v="1985" actId="14100"/>
          <ac:spMkLst>
            <pc:docMk/>
            <pc:sldMk cId="2189864276" sldId="280"/>
            <ac:spMk id="92" creationId="{E36595F5-8011-0580-7335-02AF94EBEDC3}"/>
          </ac:spMkLst>
        </pc:spChg>
        <pc:spChg chg="mod">
          <ac:chgData name="אוריין חסידים" userId="8f5bb625477df711" providerId="LiveId" clId="{075CAE41-6E3F-4C5C-A171-B696DEDE5412}" dt="2025-05-13T07:39:50.287" v="1954" actId="1036"/>
          <ac:spMkLst>
            <pc:docMk/>
            <pc:sldMk cId="2189864276" sldId="280"/>
            <ac:spMk id="93" creationId="{EA3B8484-15EB-5F99-5BEA-5A92B5B54DCF}"/>
          </ac:spMkLst>
        </pc:spChg>
        <pc:spChg chg="mod">
          <ac:chgData name="אוריין חסידים" userId="8f5bb625477df711" providerId="LiveId" clId="{075CAE41-6E3F-4C5C-A171-B696DEDE5412}" dt="2025-05-13T07:39:45.296" v="1922" actId="1036"/>
          <ac:spMkLst>
            <pc:docMk/>
            <pc:sldMk cId="2189864276" sldId="280"/>
            <ac:spMk id="94" creationId="{8D6A72D0-2400-6F52-7940-06AF9DC59ED1}"/>
          </ac:spMkLst>
        </pc:spChg>
        <pc:spChg chg="mod">
          <ac:chgData name="אוריין חסידים" userId="8f5bb625477df711" providerId="LiveId" clId="{075CAE41-6E3F-4C5C-A171-B696DEDE5412}" dt="2025-05-13T07:39:38.420" v="1874" actId="1036"/>
          <ac:spMkLst>
            <pc:docMk/>
            <pc:sldMk cId="2189864276" sldId="280"/>
            <ac:spMk id="95" creationId="{73378CB1-0FDD-E4DC-0EE2-660551393EA2}"/>
          </ac:spMkLst>
        </pc:spChg>
        <pc:spChg chg="mod">
          <ac:chgData name="אוריין חסידים" userId="8f5bb625477df711" providerId="LiveId" clId="{075CAE41-6E3F-4C5C-A171-B696DEDE5412}" dt="2025-05-13T07:39:31.423" v="1830" actId="1036"/>
          <ac:spMkLst>
            <pc:docMk/>
            <pc:sldMk cId="2189864276" sldId="280"/>
            <ac:spMk id="96" creationId="{2602780B-3653-7A6F-6D54-FC44EF261A79}"/>
          </ac:spMkLst>
        </pc:spChg>
        <pc:spChg chg="mod topLvl">
          <ac:chgData name="אוריין חסידים" userId="8f5bb625477df711" providerId="LiveId" clId="{075CAE41-6E3F-4C5C-A171-B696DEDE5412}" dt="2025-05-13T07:40:06.736" v="1985" actId="14100"/>
          <ac:spMkLst>
            <pc:docMk/>
            <pc:sldMk cId="2189864276" sldId="280"/>
            <ac:spMk id="98" creationId="{C4B45291-095F-DFDB-70F8-918151DF9BFC}"/>
          </ac:spMkLst>
        </pc:spChg>
        <pc:spChg chg="mod">
          <ac:chgData name="אוריין חסידים" userId="8f5bb625477df711" providerId="LiveId" clId="{075CAE41-6E3F-4C5C-A171-B696DEDE5412}" dt="2025-05-13T07:39:31.423" v="1830" actId="1036"/>
          <ac:spMkLst>
            <pc:docMk/>
            <pc:sldMk cId="2189864276" sldId="280"/>
            <ac:spMk id="99" creationId="{64FDFFF2-BD08-EC34-ADD4-D2BA6925E783}"/>
          </ac:spMkLst>
        </pc:spChg>
        <pc:spChg chg="mod">
          <ac:chgData name="אוריין חסידים" userId="8f5bb625477df711" providerId="LiveId" clId="{075CAE41-6E3F-4C5C-A171-B696DEDE5412}" dt="2025-05-13T07:39:45.296" v="1922" actId="1036"/>
          <ac:spMkLst>
            <pc:docMk/>
            <pc:sldMk cId="2189864276" sldId="280"/>
            <ac:spMk id="101" creationId="{4FCC7B85-E0BC-B3A9-95ED-3035FE44DC5C}"/>
          </ac:spMkLst>
        </pc:spChg>
        <pc:spChg chg="mod topLvl">
          <ac:chgData name="אוריין חסידים" userId="8f5bb625477df711" providerId="LiveId" clId="{075CAE41-6E3F-4C5C-A171-B696DEDE5412}" dt="2025-05-13T07:40:06.736" v="1985" actId="14100"/>
          <ac:spMkLst>
            <pc:docMk/>
            <pc:sldMk cId="2189864276" sldId="280"/>
            <ac:spMk id="102" creationId="{B3C2911D-F2C9-76C9-6210-4B06C3EB1168}"/>
          </ac:spMkLst>
        </pc:spChg>
        <pc:spChg chg="mod">
          <ac:chgData name="אוריין חסידים" userId="8f5bb625477df711" providerId="LiveId" clId="{075CAE41-6E3F-4C5C-A171-B696DEDE5412}" dt="2025-05-13T07:39:38.420" v="1874" actId="1036"/>
          <ac:spMkLst>
            <pc:docMk/>
            <pc:sldMk cId="2189864276" sldId="280"/>
            <ac:spMk id="104" creationId="{1F85A98E-BC67-996C-63C4-E99DB48FD4BB}"/>
          </ac:spMkLst>
        </pc:spChg>
        <pc:spChg chg="mod topLvl">
          <ac:chgData name="אוריין חסידים" userId="8f5bb625477df711" providerId="LiveId" clId="{075CAE41-6E3F-4C5C-A171-B696DEDE5412}" dt="2025-05-13T07:40:06.736" v="1985" actId="14100"/>
          <ac:spMkLst>
            <pc:docMk/>
            <pc:sldMk cId="2189864276" sldId="280"/>
            <ac:spMk id="106" creationId="{602EAE46-B150-A320-FBCC-9718FE163B20}"/>
          </ac:spMkLst>
        </pc:spChg>
        <pc:spChg chg="mod topLvl">
          <ac:chgData name="אוריין חסידים" userId="8f5bb625477df711" providerId="LiveId" clId="{075CAE41-6E3F-4C5C-A171-B696DEDE5412}" dt="2025-05-13T07:40:06.736" v="1985" actId="14100"/>
          <ac:spMkLst>
            <pc:docMk/>
            <pc:sldMk cId="2189864276" sldId="280"/>
            <ac:spMk id="109" creationId="{81D54727-8DE5-FD68-F587-C2091411B861}"/>
          </ac:spMkLst>
        </pc:spChg>
        <pc:spChg chg="mod">
          <ac:chgData name="אוריין חסידים" userId="8f5bb625477df711" providerId="LiveId" clId="{075CAE41-6E3F-4C5C-A171-B696DEDE5412}" dt="2025-05-13T07:39:38.420" v="1874" actId="1036"/>
          <ac:spMkLst>
            <pc:docMk/>
            <pc:sldMk cId="2189864276" sldId="280"/>
            <ac:spMk id="110" creationId="{EA5E042F-EE8B-67B2-34A7-6107851F2E7D}"/>
          </ac:spMkLst>
        </pc:spChg>
        <pc:spChg chg="mod">
          <ac:chgData name="אוריין חסידים" userId="8f5bb625477df711" providerId="LiveId" clId="{075CAE41-6E3F-4C5C-A171-B696DEDE5412}" dt="2025-05-13T07:39:31.423" v="1830" actId="1036"/>
          <ac:spMkLst>
            <pc:docMk/>
            <pc:sldMk cId="2189864276" sldId="280"/>
            <ac:spMk id="111" creationId="{1D00155D-F5D3-C4D5-0ED4-8A17BA298073}"/>
          </ac:spMkLst>
        </pc:spChg>
        <pc:spChg chg="mod">
          <ac:chgData name="אוריין חסידים" userId="8f5bb625477df711" providerId="LiveId" clId="{075CAE41-6E3F-4C5C-A171-B696DEDE5412}" dt="2025-05-13T07:39:31.423" v="1830" actId="1036"/>
          <ac:spMkLst>
            <pc:docMk/>
            <pc:sldMk cId="2189864276" sldId="280"/>
            <ac:spMk id="112" creationId="{51F9AA36-AA88-9953-0800-A704374E9334}"/>
          </ac:spMkLst>
        </pc:spChg>
        <pc:spChg chg="mod topLvl">
          <ac:chgData name="אוריין חסידים" userId="8f5bb625477df711" providerId="LiveId" clId="{075CAE41-6E3F-4C5C-A171-B696DEDE5412}" dt="2025-05-13T07:39:31.423" v="1830" actId="1036"/>
          <ac:spMkLst>
            <pc:docMk/>
            <pc:sldMk cId="2189864276" sldId="280"/>
            <ac:spMk id="113" creationId="{C542010B-CEE0-578B-9B6E-33C80E2BDFAA}"/>
          </ac:spMkLst>
        </pc:spChg>
        <pc:spChg chg="mod topLvl">
          <ac:chgData name="אוריין חסידים" userId="8f5bb625477df711" providerId="LiveId" clId="{075CAE41-6E3F-4C5C-A171-B696DEDE5412}" dt="2025-05-13T07:35:39.815" v="1587" actId="165"/>
          <ac:spMkLst>
            <pc:docMk/>
            <pc:sldMk cId="2189864276" sldId="280"/>
            <ac:spMk id="193" creationId="{B9FD5BE6-B0C4-E7C4-0776-14ABA9025541}"/>
          </ac:spMkLst>
        </pc:spChg>
        <pc:spChg chg="mod topLvl">
          <ac:chgData name="אוריין חסידים" userId="8f5bb625477df711" providerId="LiveId" clId="{075CAE41-6E3F-4C5C-A171-B696DEDE5412}" dt="2025-05-13T07:37:45.584" v="1708" actId="14100"/>
          <ac:spMkLst>
            <pc:docMk/>
            <pc:sldMk cId="2189864276" sldId="280"/>
            <ac:spMk id="196" creationId="{25DF802D-A1B7-E9CC-34B3-D84529783913}"/>
          </ac:spMkLst>
        </pc:spChg>
        <pc:spChg chg="mod topLvl">
          <ac:chgData name="אוריין חסידים" userId="8f5bb625477df711" providerId="LiveId" clId="{075CAE41-6E3F-4C5C-A171-B696DEDE5412}" dt="2025-05-13T07:37:45.584" v="1708" actId="14100"/>
          <ac:spMkLst>
            <pc:docMk/>
            <pc:sldMk cId="2189864276" sldId="280"/>
            <ac:spMk id="198" creationId="{72A77B53-6C73-B636-3161-4C353D6D633C}"/>
          </ac:spMkLst>
        </pc:spChg>
        <pc:spChg chg="mod topLvl">
          <ac:chgData name="אוריין חסידים" userId="8f5bb625477df711" providerId="LiveId" clId="{075CAE41-6E3F-4C5C-A171-B696DEDE5412}" dt="2025-05-13T07:37:45.584" v="1708" actId="14100"/>
          <ac:spMkLst>
            <pc:docMk/>
            <pc:sldMk cId="2189864276" sldId="280"/>
            <ac:spMk id="203" creationId="{016DF7CF-2CF2-131D-EC02-72667E342970}"/>
          </ac:spMkLst>
        </pc:spChg>
        <pc:spChg chg="mod topLvl">
          <ac:chgData name="אוריין חסידים" userId="8f5bb625477df711" providerId="LiveId" clId="{075CAE41-6E3F-4C5C-A171-B696DEDE5412}" dt="2025-05-13T07:37:45.584" v="1708" actId="14100"/>
          <ac:spMkLst>
            <pc:docMk/>
            <pc:sldMk cId="2189864276" sldId="280"/>
            <ac:spMk id="210" creationId="{5D442F37-26ED-7911-0068-64195237312E}"/>
          </ac:spMkLst>
        </pc:spChg>
        <pc:spChg chg="mod topLvl">
          <ac:chgData name="אוריין חסידים" userId="8f5bb625477df711" providerId="LiveId" clId="{075CAE41-6E3F-4C5C-A171-B696DEDE5412}" dt="2025-05-13T07:35:39.815" v="1587" actId="165"/>
          <ac:spMkLst>
            <pc:docMk/>
            <pc:sldMk cId="2189864276" sldId="280"/>
            <ac:spMk id="211" creationId="{F91BD140-F145-8F3C-D514-5C2F9B33E80C}"/>
          </ac:spMkLst>
        </pc:spChg>
        <pc:spChg chg="mod topLvl">
          <ac:chgData name="אוריין חסידים" userId="8f5bb625477df711" providerId="LiveId" clId="{075CAE41-6E3F-4C5C-A171-B696DEDE5412}" dt="2025-05-13T07:35:39.815" v="1587" actId="165"/>
          <ac:spMkLst>
            <pc:docMk/>
            <pc:sldMk cId="2189864276" sldId="280"/>
            <ac:spMk id="212" creationId="{90A7B587-7490-3E44-B575-82EA71B76B34}"/>
          </ac:spMkLst>
        </pc:spChg>
        <pc:spChg chg="mod topLvl">
          <ac:chgData name="אוריין חסידים" userId="8f5bb625477df711" providerId="LiveId" clId="{075CAE41-6E3F-4C5C-A171-B696DEDE5412}" dt="2025-05-13T07:35:39.815" v="1587" actId="165"/>
          <ac:spMkLst>
            <pc:docMk/>
            <pc:sldMk cId="2189864276" sldId="280"/>
            <ac:spMk id="214" creationId="{D21D6F2F-8818-6752-72CB-5CF87B2B8683}"/>
          </ac:spMkLst>
        </pc:spChg>
        <pc:spChg chg="mod topLvl">
          <ac:chgData name="אוריין חסידים" userId="8f5bb625477df711" providerId="LiveId" clId="{075CAE41-6E3F-4C5C-A171-B696DEDE5412}" dt="2025-05-13T07:37:45.584" v="1708" actId="14100"/>
          <ac:spMkLst>
            <pc:docMk/>
            <pc:sldMk cId="2189864276" sldId="280"/>
            <ac:spMk id="220" creationId="{7A6CB6C0-0499-77B2-DCDC-9F02ADCD92DE}"/>
          </ac:spMkLst>
        </pc:spChg>
        <pc:spChg chg="mod topLvl">
          <ac:chgData name="אוריין חסידים" userId="8f5bb625477df711" providerId="LiveId" clId="{075CAE41-6E3F-4C5C-A171-B696DEDE5412}" dt="2025-05-13T07:37:45.584" v="1708" actId="14100"/>
          <ac:spMkLst>
            <pc:docMk/>
            <pc:sldMk cId="2189864276" sldId="280"/>
            <ac:spMk id="226" creationId="{C96B133B-7B07-5F4F-FA55-747C7419DC89}"/>
          </ac:spMkLst>
        </pc:spChg>
        <pc:spChg chg="mod topLvl">
          <ac:chgData name="אוריין חסידים" userId="8f5bb625477df711" providerId="LiveId" clId="{075CAE41-6E3F-4C5C-A171-B696DEDE5412}" dt="2025-05-13T07:37:45.584" v="1708" actId="14100"/>
          <ac:spMkLst>
            <pc:docMk/>
            <pc:sldMk cId="2189864276" sldId="280"/>
            <ac:spMk id="232" creationId="{2AB1A616-EEC4-F4D3-8844-F13F42227BD5}"/>
          </ac:spMkLst>
        </pc:spChg>
        <pc:spChg chg="mod topLvl">
          <ac:chgData name="אוריין חסידים" userId="8f5bb625477df711" providerId="LiveId" clId="{075CAE41-6E3F-4C5C-A171-B696DEDE5412}" dt="2025-05-13T07:37:45.584" v="1708" actId="14100"/>
          <ac:spMkLst>
            <pc:docMk/>
            <pc:sldMk cId="2189864276" sldId="280"/>
            <ac:spMk id="239" creationId="{B72138F7-80A1-E3B6-5607-310244B8D94A}"/>
          </ac:spMkLst>
        </pc:spChg>
        <pc:spChg chg="mod topLvl">
          <ac:chgData name="אוריין חסידים" userId="8f5bb625477df711" providerId="LiveId" clId="{075CAE41-6E3F-4C5C-A171-B696DEDE5412}" dt="2025-05-13T07:37:45.584" v="1708" actId="14100"/>
          <ac:spMkLst>
            <pc:docMk/>
            <pc:sldMk cId="2189864276" sldId="280"/>
            <ac:spMk id="254" creationId="{DBA5CB54-DFA4-3166-17E9-7EF040F0BD65}"/>
          </ac:spMkLst>
        </pc:spChg>
        <pc:spChg chg="mod topLvl">
          <ac:chgData name="אוריין חסידים" userId="8f5bb625477df711" providerId="LiveId" clId="{075CAE41-6E3F-4C5C-A171-B696DEDE5412}" dt="2025-05-13T07:37:45.584" v="1708" actId="14100"/>
          <ac:spMkLst>
            <pc:docMk/>
            <pc:sldMk cId="2189864276" sldId="280"/>
            <ac:spMk id="256" creationId="{6AC09F65-A122-EA02-DDD5-C5FF5E357F03}"/>
          </ac:spMkLst>
        </pc:spChg>
        <pc:grpChg chg="mod">
          <ac:chgData name="אוריין חסידים" userId="8f5bb625477df711" providerId="LiveId" clId="{075CAE41-6E3F-4C5C-A171-B696DEDE5412}" dt="2025-05-13T07:35:38.828" v="1586" actId="196"/>
          <ac:grpSpMkLst>
            <pc:docMk/>
            <pc:sldMk cId="2189864276" sldId="280"/>
            <ac:grpSpMk id="51" creationId="{BC78F4B0-3D19-1D45-3354-061BAED036CA}"/>
          </ac:grpSpMkLst>
        </pc:grpChg>
        <pc:grpChg chg="mod">
          <ac:chgData name="אוריין חסידים" userId="8f5bb625477df711" providerId="LiveId" clId="{075CAE41-6E3F-4C5C-A171-B696DEDE5412}" dt="2025-05-13T07:37:33.396" v="1672" actId="14100"/>
          <ac:grpSpMkLst>
            <pc:docMk/>
            <pc:sldMk cId="2189864276" sldId="280"/>
            <ac:grpSpMk id="56" creationId="{734159DF-949A-44E3-6E6C-BC63F5D840F4}"/>
          </ac:grpSpMkLst>
        </pc:grpChg>
        <pc:grpChg chg="mod">
          <ac:chgData name="אוריין חסידים" userId="8f5bb625477df711" providerId="LiveId" clId="{075CAE41-6E3F-4C5C-A171-B696DEDE5412}" dt="2025-05-13T07:40:01.685" v="1983" actId="14100"/>
          <ac:grpSpMkLst>
            <pc:docMk/>
            <pc:sldMk cId="2189864276" sldId="280"/>
            <ac:grpSpMk id="59" creationId="{ECBCF5F0-07A2-6F7C-A365-046AA9D4364F}"/>
          </ac:grpSpMkLst>
        </pc:grpChg>
        <pc:cxnChg chg="mod">
          <ac:chgData name="אוריין חסידים" userId="8f5bb625477df711" providerId="LiveId" clId="{075CAE41-6E3F-4C5C-A171-B696DEDE5412}" dt="2025-05-13T07:37:37.613" v="1706" actId="1036"/>
          <ac:cxnSpMkLst>
            <pc:docMk/>
            <pc:sldMk cId="2189864276" sldId="280"/>
            <ac:cxnSpMk id="7" creationId="{751D88C9-5C43-71E5-A7CF-D336BE87FCA5}"/>
          </ac:cxnSpMkLst>
        </pc:cxnChg>
        <pc:cxnChg chg="mod">
          <ac:chgData name="אוריין חסידים" userId="8f5bb625477df711" providerId="LiveId" clId="{075CAE41-6E3F-4C5C-A171-B696DEDE5412}" dt="2025-05-13T07:37:37.613" v="1706" actId="1036"/>
          <ac:cxnSpMkLst>
            <pc:docMk/>
            <pc:sldMk cId="2189864276" sldId="280"/>
            <ac:cxnSpMk id="13" creationId="{D9950226-A02B-B979-76B9-3A6DA0D84DA1}"/>
          </ac:cxnSpMkLst>
        </pc:cxnChg>
        <pc:cxnChg chg="mod">
          <ac:chgData name="אוריין חסידים" userId="8f5bb625477df711" providerId="LiveId" clId="{075CAE41-6E3F-4C5C-A171-B696DEDE5412}" dt="2025-05-13T07:37:37.613" v="1706" actId="1036"/>
          <ac:cxnSpMkLst>
            <pc:docMk/>
            <pc:sldMk cId="2189864276" sldId="280"/>
            <ac:cxnSpMk id="15" creationId="{5F6263D2-E3E4-4159-6E45-076074F23215}"/>
          </ac:cxnSpMkLst>
        </pc:cxnChg>
        <pc:cxnChg chg="mod">
          <ac:chgData name="אוריין חסידים" userId="8f5bb625477df711" providerId="LiveId" clId="{075CAE41-6E3F-4C5C-A171-B696DEDE5412}" dt="2025-05-13T07:37:37.613" v="1706" actId="1036"/>
          <ac:cxnSpMkLst>
            <pc:docMk/>
            <pc:sldMk cId="2189864276" sldId="280"/>
            <ac:cxnSpMk id="16" creationId="{381AAF3F-2838-CA66-E99D-71A4B0D52663}"/>
          </ac:cxnSpMkLst>
        </pc:cxnChg>
        <pc:cxnChg chg="mod">
          <ac:chgData name="אוריין חסידים" userId="8f5bb625477df711" providerId="LiveId" clId="{075CAE41-6E3F-4C5C-A171-B696DEDE5412}" dt="2025-05-13T07:37:37.613" v="1706" actId="1036"/>
          <ac:cxnSpMkLst>
            <pc:docMk/>
            <pc:sldMk cId="2189864276" sldId="280"/>
            <ac:cxnSpMk id="18" creationId="{AEA7EC20-D8A8-3D6D-5527-A1F500496F22}"/>
          </ac:cxnSpMkLst>
        </pc:cxnChg>
        <pc:cxnChg chg="mod">
          <ac:chgData name="אוריין חסידים" userId="8f5bb625477df711" providerId="LiveId" clId="{075CAE41-6E3F-4C5C-A171-B696DEDE5412}" dt="2025-05-13T07:37:37.613" v="1706" actId="1036"/>
          <ac:cxnSpMkLst>
            <pc:docMk/>
            <pc:sldMk cId="2189864276" sldId="280"/>
            <ac:cxnSpMk id="19" creationId="{76BC05FD-B936-958A-87FC-C9E2EB0A7A9E}"/>
          </ac:cxnSpMkLst>
        </pc:cxnChg>
        <pc:cxnChg chg="mod">
          <ac:chgData name="אוריין חסידים" userId="8f5bb625477df711" providerId="LiveId" clId="{075CAE41-6E3F-4C5C-A171-B696DEDE5412}" dt="2025-05-13T07:37:37.613" v="1706" actId="1036"/>
          <ac:cxnSpMkLst>
            <pc:docMk/>
            <pc:sldMk cId="2189864276" sldId="280"/>
            <ac:cxnSpMk id="20" creationId="{5BEFBB1E-F9B4-C2AB-84BD-2DE7526470AB}"/>
          </ac:cxnSpMkLst>
        </pc:cxnChg>
        <pc:cxnChg chg="mod">
          <ac:chgData name="אוריין חסידים" userId="8f5bb625477df711" providerId="LiveId" clId="{075CAE41-6E3F-4C5C-A171-B696DEDE5412}" dt="2025-05-13T07:37:37.613" v="1706" actId="1036"/>
          <ac:cxnSpMkLst>
            <pc:docMk/>
            <pc:sldMk cId="2189864276" sldId="280"/>
            <ac:cxnSpMk id="21" creationId="{2CCD6EFB-CB49-AE3D-C17C-D780BB5749FA}"/>
          </ac:cxnSpMkLst>
        </pc:cxnChg>
        <pc:cxnChg chg="mod">
          <ac:chgData name="אוריין חסידים" userId="8f5bb625477df711" providerId="LiveId" clId="{075CAE41-6E3F-4C5C-A171-B696DEDE5412}" dt="2025-05-13T07:37:37.613" v="1706" actId="1036"/>
          <ac:cxnSpMkLst>
            <pc:docMk/>
            <pc:sldMk cId="2189864276" sldId="280"/>
            <ac:cxnSpMk id="22" creationId="{C9A3505A-54B9-448E-D08B-01E922B5D324}"/>
          </ac:cxnSpMkLst>
        </pc:cxnChg>
        <pc:cxnChg chg="mod">
          <ac:chgData name="אוריין חסידים" userId="8f5bb625477df711" providerId="LiveId" clId="{075CAE41-6E3F-4C5C-A171-B696DEDE5412}" dt="2025-05-13T07:37:37.613" v="1706" actId="1036"/>
          <ac:cxnSpMkLst>
            <pc:docMk/>
            <pc:sldMk cId="2189864276" sldId="280"/>
            <ac:cxnSpMk id="24" creationId="{52CBBB81-446E-93B1-4CD3-A8B719EA81F8}"/>
          </ac:cxnSpMkLst>
        </pc:cxnChg>
      </pc:sldChg>
      <pc:sldChg chg="modSp add mod">
        <pc:chgData name="אוריין חסידים" userId="8f5bb625477df711" providerId="LiveId" clId="{075CAE41-6E3F-4C5C-A171-B696DEDE5412}" dt="2025-05-13T07:41:13.868" v="2148" actId="1038"/>
        <pc:sldMkLst>
          <pc:docMk/>
          <pc:sldMk cId="1745169669" sldId="281"/>
        </pc:sldMkLst>
        <pc:spChg chg="mod">
          <ac:chgData name="אוריין חסידים" userId="8f5bb625477df711" providerId="LiveId" clId="{075CAE41-6E3F-4C5C-A171-B696DEDE5412}" dt="2025-05-13T07:41:00.931" v="2108" actId="1036"/>
          <ac:spMkLst>
            <pc:docMk/>
            <pc:sldMk cId="1745169669" sldId="281"/>
            <ac:spMk id="32" creationId="{46669C13-9774-E7BE-AD59-359DC475DE5B}"/>
          </ac:spMkLst>
        </pc:spChg>
        <pc:spChg chg="mod">
          <ac:chgData name="אוריין חסידים" userId="8f5bb625477df711" providerId="LiveId" clId="{075CAE41-6E3F-4C5C-A171-B696DEDE5412}" dt="2025-05-13T07:41:00.931" v="2108" actId="1036"/>
          <ac:spMkLst>
            <pc:docMk/>
            <pc:sldMk cId="1745169669" sldId="281"/>
            <ac:spMk id="33" creationId="{7F7B3665-041A-44A5-85C0-F91E1E3D047F}"/>
          </ac:spMkLst>
        </pc:spChg>
        <pc:spChg chg="mod">
          <ac:chgData name="אוריין חסידים" userId="8f5bb625477df711" providerId="LiveId" clId="{075CAE41-6E3F-4C5C-A171-B696DEDE5412}" dt="2025-05-13T07:41:09.357" v="2121" actId="1035"/>
          <ac:spMkLst>
            <pc:docMk/>
            <pc:sldMk cId="1745169669" sldId="281"/>
            <ac:spMk id="34" creationId="{8E0D5239-4C3C-FB2F-35D7-3112FEFC6C7D}"/>
          </ac:spMkLst>
        </pc:spChg>
        <pc:spChg chg="mod">
          <ac:chgData name="אוריין חסידים" userId="8f5bb625477df711" providerId="LiveId" clId="{075CAE41-6E3F-4C5C-A171-B696DEDE5412}" dt="2025-05-13T07:40:48.098" v="2019" actId="1036"/>
          <ac:spMkLst>
            <pc:docMk/>
            <pc:sldMk cId="1745169669" sldId="281"/>
            <ac:spMk id="35" creationId="{D2695866-F1AA-F2D8-0874-AC42CB2BAF07}"/>
          </ac:spMkLst>
        </pc:spChg>
        <pc:spChg chg="mod">
          <ac:chgData name="אוריין חסידים" userId="8f5bb625477df711" providerId="LiveId" clId="{075CAE41-6E3F-4C5C-A171-B696DEDE5412}" dt="2025-05-13T07:40:48.098" v="2019" actId="1036"/>
          <ac:spMkLst>
            <pc:docMk/>
            <pc:sldMk cId="1745169669" sldId="281"/>
            <ac:spMk id="36" creationId="{3E3BE72A-A79F-020A-3EE2-119AC03C648E}"/>
          </ac:spMkLst>
        </pc:spChg>
        <pc:spChg chg="mod">
          <ac:chgData name="אוריין חסידים" userId="8f5bb625477df711" providerId="LiveId" clId="{075CAE41-6E3F-4C5C-A171-B696DEDE5412}" dt="2025-05-13T07:40:48.098" v="2019" actId="1036"/>
          <ac:spMkLst>
            <pc:docMk/>
            <pc:sldMk cId="1745169669" sldId="281"/>
            <ac:spMk id="37" creationId="{ADD5A1EF-23BB-0D7F-DE11-EC8C2086B4DD}"/>
          </ac:spMkLst>
        </pc:spChg>
        <pc:spChg chg="mod">
          <ac:chgData name="אוריין חסידים" userId="8f5bb625477df711" providerId="LiveId" clId="{075CAE41-6E3F-4C5C-A171-B696DEDE5412}" dt="2025-05-13T07:41:13.868" v="2148" actId="1038"/>
          <ac:spMkLst>
            <pc:docMk/>
            <pc:sldMk cId="1745169669" sldId="281"/>
            <ac:spMk id="39" creationId="{E51C6A81-8415-BEBD-379E-6B5E4C4D5E0F}"/>
          </ac:spMkLst>
        </pc:spChg>
        <pc:spChg chg="mod">
          <ac:chgData name="אוריין חסידים" userId="8f5bb625477df711" providerId="LiveId" clId="{075CAE41-6E3F-4C5C-A171-B696DEDE5412}" dt="2025-05-13T07:41:13.868" v="2148" actId="1038"/>
          <ac:spMkLst>
            <pc:docMk/>
            <pc:sldMk cId="1745169669" sldId="281"/>
            <ac:spMk id="40" creationId="{2D23B546-9D78-19A7-0A95-ED88E2610297}"/>
          </ac:spMkLst>
        </pc:spChg>
        <pc:spChg chg="mod">
          <ac:chgData name="אוריין חסידים" userId="8f5bb625477df711" providerId="LiveId" clId="{075CAE41-6E3F-4C5C-A171-B696DEDE5412}" dt="2025-05-13T07:40:51.257" v="2041" actId="1035"/>
          <ac:spMkLst>
            <pc:docMk/>
            <pc:sldMk cId="1745169669" sldId="281"/>
            <ac:spMk id="41" creationId="{99892F79-D921-C047-52C7-A3020D86FD0E}"/>
          </ac:spMkLst>
        </pc:spChg>
        <pc:spChg chg="mod">
          <ac:chgData name="אוריין חסידים" userId="8f5bb625477df711" providerId="LiveId" clId="{075CAE41-6E3F-4C5C-A171-B696DEDE5412}" dt="2025-05-13T07:40:57.857" v="2084" actId="1038"/>
          <ac:spMkLst>
            <pc:docMk/>
            <pc:sldMk cId="1745169669" sldId="281"/>
            <ac:spMk id="42" creationId="{76E40459-B963-73BE-3B59-CB1182583C53}"/>
          </ac:spMkLst>
        </pc:spChg>
        <pc:spChg chg="mod">
          <ac:chgData name="אוריין חסידים" userId="8f5bb625477df711" providerId="LiveId" clId="{075CAE41-6E3F-4C5C-A171-B696DEDE5412}" dt="2025-05-13T07:40:57.857" v="2084" actId="1038"/>
          <ac:spMkLst>
            <pc:docMk/>
            <pc:sldMk cId="1745169669" sldId="281"/>
            <ac:spMk id="43" creationId="{AB6FD319-1160-A5D4-08DA-9D550230B5BF}"/>
          </ac:spMkLst>
        </pc:spChg>
        <pc:spChg chg="mod">
          <ac:chgData name="אוריין חסידים" userId="8f5bb625477df711" providerId="LiveId" clId="{075CAE41-6E3F-4C5C-A171-B696DEDE5412}" dt="2025-05-13T07:40:57.857" v="2084" actId="1038"/>
          <ac:spMkLst>
            <pc:docMk/>
            <pc:sldMk cId="1745169669" sldId="281"/>
            <ac:spMk id="44" creationId="{AAA1CD42-6415-3D8D-3315-F963BAF32AB9}"/>
          </ac:spMkLst>
        </pc:spChg>
        <pc:spChg chg="mod">
          <ac:chgData name="אוריין חסידים" userId="8f5bb625477df711" providerId="LiveId" clId="{075CAE41-6E3F-4C5C-A171-B696DEDE5412}" dt="2025-05-13T07:40:57.857" v="2084" actId="1038"/>
          <ac:spMkLst>
            <pc:docMk/>
            <pc:sldMk cId="1745169669" sldId="281"/>
            <ac:spMk id="45" creationId="{17123362-2A8B-C69A-EFCB-48FC78983E2E}"/>
          </ac:spMkLst>
        </pc:spChg>
        <pc:spChg chg="mod">
          <ac:chgData name="אוריין חסידים" userId="8f5bb625477df711" providerId="LiveId" clId="{075CAE41-6E3F-4C5C-A171-B696DEDE5412}" dt="2025-05-13T07:41:09.357" v="2121" actId="1035"/>
          <ac:spMkLst>
            <pc:docMk/>
            <pc:sldMk cId="1745169669" sldId="281"/>
            <ac:spMk id="58" creationId="{FDEB53E2-3D0E-576B-7AB7-FD6FA60E320C}"/>
          </ac:spMkLst>
        </pc:spChg>
        <pc:spChg chg="mod">
          <ac:chgData name="אוריין חסידים" userId="8f5bb625477df711" providerId="LiveId" clId="{075CAE41-6E3F-4C5C-A171-B696DEDE5412}" dt="2025-05-13T07:41:00.931" v="2108" actId="1036"/>
          <ac:spMkLst>
            <pc:docMk/>
            <pc:sldMk cId="1745169669" sldId="281"/>
            <ac:spMk id="63" creationId="{3971DFD8-CDC6-DEAB-F2EE-E3ACA8D9CB40}"/>
          </ac:spMkLst>
        </pc:spChg>
        <pc:spChg chg="mod">
          <ac:chgData name="אוריין חסידים" userId="8f5bb625477df711" providerId="LiveId" clId="{075CAE41-6E3F-4C5C-A171-B696DEDE5412}" dt="2025-05-13T07:41:00.931" v="2108" actId="1036"/>
          <ac:spMkLst>
            <pc:docMk/>
            <pc:sldMk cId="1745169669" sldId="281"/>
            <ac:spMk id="64" creationId="{FADCB467-F195-FC29-FBAF-2ACE33D7856D}"/>
          </ac:spMkLst>
        </pc:spChg>
        <pc:spChg chg="mod">
          <ac:chgData name="אוריין חסידים" userId="8f5bb625477df711" providerId="LiveId" clId="{075CAE41-6E3F-4C5C-A171-B696DEDE5412}" dt="2025-05-13T07:41:09.357" v="2121" actId="1035"/>
          <ac:spMkLst>
            <pc:docMk/>
            <pc:sldMk cId="1745169669" sldId="281"/>
            <ac:spMk id="70" creationId="{D262D5E9-616D-D883-452D-E4A3D77982FC}"/>
          </ac:spMkLst>
        </pc:spChg>
        <pc:spChg chg="mod">
          <ac:chgData name="אוריין חסידים" userId="8f5bb625477df711" providerId="LiveId" clId="{075CAE41-6E3F-4C5C-A171-B696DEDE5412}" dt="2025-05-13T07:41:09.357" v="2121" actId="1035"/>
          <ac:spMkLst>
            <pc:docMk/>
            <pc:sldMk cId="1745169669" sldId="281"/>
            <ac:spMk id="71" creationId="{939DBF76-0019-1DD0-8061-0727C22F2DED}"/>
          </ac:spMkLst>
        </pc:spChg>
        <pc:spChg chg="mod">
          <ac:chgData name="אוריין חסידים" userId="8f5bb625477df711" providerId="LiveId" clId="{075CAE41-6E3F-4C5C-A171-B696DEDE5412}" dt="2025-05-13T07:41:00.931" v="2108" actId="1036"/>
          <ac:spMkLst>
            <pc:docMk/>
            <pc:sldMk cId="1745169669" sldId="281"/>
            <ac:spMk id="72" creationId="{F0203FF1-06BB-D7CA-3A83-4E0A1C1C5F74}"/>
          </ac:spMkLst>
        </pc:spChg>
        <pc:spChg chg="mod">
          <ac:chgData name="אוריין חסידים" userId="8f5bb625477df711" providerId="LiveId" clId="{075CAE41-6E3F-4C5C-A171-B696DEDE5412}" dt="2025-05-13T07:41:00.931" v="2108" actId="1036"/>
          <ac:spMkLst>
            <pc:docMk/>
            <pc:sldMk cId="1745169669" sldId="281"/>
            <ac:spMk id="73" creationId="{F6020918-218A-6C00-D26C-54AD5C47EC48}"/>
          </ac:spMkLst>
        </pc:spChg>
        <pc:spChg chg="mod">
          <ac:chgData name="אוריין חסידים" userId="8f5bb625477df711" providerId="LiveId" clId="{075CAE41-6E3F-4C5C-A171-B696DEDE5412}" dt="2025-05-13T07:41:00.931" v="2108" actId="1036"/>
          <ac:spMkLst>
            <pc:docMk/>
            <pc:sldMk cId="1745169669" sldId="281"/>
            <ac:spMk id="74" creationId="{FB2C7FBF-ACDC-207B-8B45-44DB612EC618}"/>
          </ac:spMkLst>
        </pc:spChg>
        <pc:spChg chg="mod">
          <ac:chgData name="אוריין חסידים" userId="8f5bb625477df711" providerId="LiveId" clId="{075CAE41-6E3F-4C5C-A171-B696DEDE5412}" dt="2025-05-13T07:40:48.098" v="2019" actId="1036"/>
          <ac:spMkLst>
            <pc:docMk/>
            <pc:sldMk cId="1745169669" sldId="281"/>
            <ac:spMk id="76" creationId="{91871FF4-0C55-3E8F-E90E-794855DF73B1}"/>
          </ac:spMkLst>
        </pc:spChg>
        <pc:spChg chg="mod">
          <ac:chgData name="אוריין חסידים" userId="8f5bb625477df711" providerId="LiveId" clId="{075CAE41-6E3F-4C5C-A171-B696DEDE5412}" dt="2025-05-13T07:41:13.868" v="2148" actId="1038"/>
          <ac:spMkLst>
            <pc:docMk/>
            <pc:sldMk cId="1745169669" sldId="281"/>
            <ac:spMk id="81" creationId="{724D7A81-6841-996F-077C-E34507961A42}"/>
          </ac:spMkLst>
        </pc:spChg>
        <pc:spChg chg="mod">
          <ac:chgData name="אוריין חסידים" userId="8f5bb625477df711" providerId="LiveId" clId="{075CAE41-6E3F-4C5C-A171-B696DEDE5412}" dt="2025-05-13T07:41:13.868" v="2148" actId="1038"/>
          <ac:spMkLst>
            <pc:docMk/>
            <pc:sldMk cId="1745169669" sldId="281"/>
            <ac:spMk id="82" creationId="{8B223FE2-C42C-9686-9753-4FD2622E1E5F}"/>
          </ac:spMkLst>
        </pc:spChg>
        <pc:spChg chg="mod">
          <ac:chgData name="אוריין חסידים" userId="8f5bb625477df711" providerId="LiveId" clId="{075CAE41-6E3F-4C5C-A171-B696DEDE5412}" dt="2025-05-13T07:40:51.257" v="2041" actId="1035"/>
          <ac:spMkLst>
            <pc:docMk/>
            <pc:sldMk cId="1745169669" sldId="281"/>
            <ac:spMk id="83" creationId="{2657CA38-3E5E-F7B0-12EE-5CF9809EBEB9}"/>
          </ac:spMkLst>
        </pc:spChg>
        <pc:spChg chg="mod">
          <ac:chgData name="אוריין חסידים" userId="8f5bb625477df711" providerId="LiveId" clId="{075CAE41-6E3F-4C5C-A171-B696DEDE5412}" dt="2025-05-13T07:40:51.257" v="2041" actId="1035"/>
          <ac:spMkLst>
            <pc:docMk/>
            <pc:sldMk cId="1745169669" sldId="281"/>
            <ac:spMk id="84" creationId="{AB431BB5-B011-1AF0-49DC-94F11199BBAA}"/>
          </ac:spMkLst>
        </pc:spChg>
        <pc:spChg chg="mod">
          <ac:chgData name="אוריין חסידים" userId="8f5bb625477df711" providerId="LiveId" clId="{075CAE41-6E3F-4C5C-A171-B696DEDE5412}" dt="2025-05-13T07:40:51.257" v="2041" actId="1035"/>
          <ac:spMkLst>
            <pc:docMk/>
            <pc:sldMk cId="1745169669" sldId="281"/>
            <ac:spMk id="85" creationId="{3CE8A15F-820C-EA79-5208-1B9F9BBBC124}"/>
          </ac:spMkLst>
        </pc:spChg>
        <pc:spChg chg="mod">
          <ac:chgData name="אוריין חסידים" userId="8f5bb625477df711" providerId="LiveId" clId="{075CAE41-6E3F-4C5C-A171-B696DEDE5412}" dt="2025-05-13T07:41:09.357" v="2121" actId="1035"/>
          <ac:spMkLst>
            <pc:docMk/>
            <pc:sldMk cId="1745169669" sldId="281"/>
            <ac:spMk id="92" creationId="{E16E6234-3374-C1A7-0625-5D7EC5B777EA}"/>
          </ac:spMkLst>
        </pc:spChg>
        <pc:spChg chg="mod">
          <ac:chgData name="אוריין חסידים" userId="8f5bb625477df711" providerId="LiveId" clId="{075CAE41-6E3F-4C5C-A171-B696DEDE5412}" dt="2025-05-13T07:40:48.098" v="2019" actId="1036"/>
          <ac:spMkLst>
            <pc:docMk/>
            <pc:sldMk cId="1745169669" sldId="281"/>
            <ac:spMk id="93" creationId="{6997DA1B-5523-A4D7-0AB9-1F5AB4BE5DB3}"/>
          </ac:spMkLst>
        </pc:spChg>
        <pc:spChg chg="mod">
          <ac:chgData name="אוריין חסידים" userId="8f5bb625477df711" providerId="LiveId" clId="{075CAE41-6E3F-4C5C-A171-B696DEDE5412}" dt="2025-05-13T07:40:48.098" v="2019" actId="1036"/>
          <ac:spMkLst>
            <pc:docMk/>
            <pc:sldMk cId="1745169669" sldId="281"/>
            <ac:spMk id="94" creationId="{450C92AF-1AD9-7A17-867E-0B0BA5AC3032}"/>
          </ac:spMkLst>
        </pc:spChg>
        <pc:spChg chg="mod">
          <ac:chgData name="אוריין חסידים" userId="8f5bb625477df711" providerId="LiveId" clId="{075CAE41-6E3F-4C5C-A171-B696DEDE5412}" dt="2025-05-13T07:40:51.257" v="2041" actId="1035"/>
          <ac:spMkLst>
            <pc:docMk/>
            <pc:sldMk cId="1745169669" sldId="281"/>
            <ac:spMk id="95" creationId="{7CBDA0C9-76B4-B455-DD14-4B710D60A59C}"/>
          </ac:spMkLst>
        </pc:spChg>
        <pc:spChg chg="mod">
          <ac:chgData name="אוריין חסידים" userId="8f5bb625477df711" providerId="LiveId" clId="{075CAE41-6E3F-4C5C-A171-B696DEDE5412}" dt="2025-05-13T07:40:57.857" v="2084" actId="1038"/>
          <ac:spMkLst>
            <pc:docMk/>
            <pc:sldMk cId="1745169669" sldId="281"/>
            <ac:spMk id="96" creationId="{410F51BD-5BD8-F80A-C400-AF867311CB88}"/>
          </ac:spMkLst>
        </pc:spChg>
        <pc:spChg chg="mod">
          <ac:chgData name="אוריין חסידים" userId="8f5bb625477df711" providerId="LiveId" clId="{075CAE41-6E3F-4C5C-A171-B696DEDE5412}" dt="2025-05-13T07:40:48.098" v="2019" actId="1036"/>
          <ac:spMkLst>
            <pc:docMk/>
            <pc:sldMk cId="1745169669" sldId="281"/>
            <ac:spMk id="100" creationId="{B17B64ED-B49D-E860-A69E-2E6FF639AE10}"/>
          </ac:spMkLst>
        </pc:spChg>
        <pc:spChg chg="mod">
          <ac:chgData name="אוריין חסידים" userId="8f5bb625477df711" providerId="LiveId" clId="{075CAE41-6E3F-4C5C-A171-B696DEDE5412}" dt="2025-05-13T07:40:51.257" v="2041" actId="1035"/>
          <ac:spMkLst>
            <pc:docMk/>
            <pc:sldMk cId="1745169669" sldId="281"/>
            <ac:spMk id="102" creationId="{0C6CC27E-0F0F-B899-EB51-517437FC6CF3}"/>
          </ac:spMkLst>
        </pc:spChg>
        <pc:spChg chg="mod">
          <ac:chgData name="אוריין חסידים" userId="8f5bb625477df711" providerId="LiveId" clId="{075CAE41-6E3F-4C5C-A171-B696DEDE5412}" dt="2025-05-13T07:40:57.857" v="2084" actId="1038"/>
          <ac:spMkLst>
            <pc:docMk/>
            <pc:sldMk cId="1745169669" sldId="281"/>
            <ac:spMk id="104" creationId="{038F69CA-C8C0-6E5C-8BB5-3B363970762B}"/>
          </ac:spMkLst>
        </pc:spChg>
        <pc:spChg chg="mod">
          <ac:chgData name="אוריין חסידים" userId="8f5bb625477df711" providerId="LiveId" clId="{075CAE41-6E3F-4C5C-A171-B696DEDE5412}" dt="2025-05-13T07:40:57.857" v="2084" actId="1038"/>
          <ac:spMkLst>
            <pc:docMk/>
            <pc:sldMk cId="1745169669" sldId="281"/>
            <ac:spMk id="105" creationId="{3BEBA7E0-D76D-42E0-3546-C40E2C2E9A45}"/>
          </ac:spMkLst>
        </pc:spChg>
        <pc:spChg chg="mod">
          <ac:chgData name="אוריין חסידים" userId="8f5bb625477df711" providerId="LiveId" clId="{075CAE41-6E3F-4C5C-A171-B696DEDE5412}" dt="2025-05-13T07:40:57.857" v="2084" actId="1038"/>
          <ac:spMkLst>
            <pc:docMk/>
            <pc:sldMk cId="1745169669" sldId="281"/>
            <ac:spMk id="106" creationId="{5F671AA2-A367-191D-0C8A-812EA238B237}"/>
          </ac:spMkLst>
        </pc:spChg>
        <pc:spChg chg="mod">
          <ac:chgData name="אוריין חסידים" userId="8f5bb625477df711" providerId="LiveId" clId="{075CAE41-6E3F-4C5C-A171-B696DEDE5412}" dt="2025-05-13T07:40:57.857" v="2084" actId="1038"/>
          <ac:spMkLst>
            <pc:docMk/>
            <pc:sldMk cId="1745169669" sldId="281"/>
            <ac:spMk id="109" creationId="{3DE304FA-EB75-CAEE-50EA-92DE88C6AE91}"/>
          </ac:spMkLst>
        </pc:spChg>
      </pc:sldChg>
      <pc:sldChg chg="add del">
        <pc:chgData name="אוריין חסידים" userId="8f5bb625477df711" providerId="LiveId" clId="{075CAE41-6E3F-4C5C-A171-B696DEDE5412}" dt="2025-05-13T07:36:43.223" v="1593" actId="47"/>
        <pc:sldMkLst>
          <pc:docMk/>
          <pc:sldMk cId="2271226531" sldId="281"/>
        </pc:sldMkLst>
      </pc:sldChg>
    </pc:docChg>
  </pc:docChgLst>
  <pc:docChgLst>
    <pc:chgData name="אוריין חסידים" userId="8f5bb625477df711" providerId="LiveId" clId="{FD59B388-6E05-4F1E-B833-0256EA25CED3}"/>
    <pc:docChg chg="undo redo custSel addSld delSld modSld sldOrd">
      <pc:chgData name="אוריין חסידים" userId="8f5bb625477df711" providerId="LiveId" clId="{FD59B388-6E05-4F1E-B833-0256EA25CED3}" dt="2025-03-24T23:15:51.474" v="1971" actId="1035"/>
      <pc:docMkLst>
        <pc:docMk/>
      </pc:docMkLst>
      <pc:sldChg chg="addSp delSp modSp mod modTransition chgLayout">
        <pc:chgData name="אוריין חסידים" userId="8f5bb625477df711" providerId="LiveId" clId="{FD59B388-6E05-4F1E-B833-0256EA25CED3}" dt="2025-03-24T23:15:51.474" v="1971" actId="1035"/>
        <pc:sldMkLst>
          <pc:docMk/>
          <pc:sldMk cId="3113814135" sldId="256"/>
        </pc:sldMkLst>
        <pc:spChg chg="add mod ord">
          <ac:chgData name="אוריין חסידים" userId="8f5bb625477df711" providerId="LiveId" clId="{FD59B388-6E05-4F1E-B833-0256EA25CED3}" dt="2025-03-24T23:15:51.474" v="1971" actId="1035"/>
          <ac:spMkLst>
            <pc:docMk/>
            <pc:sldMk cId="3113814135" sldId="256"/>
            <ac:spMk id="2" creationId="{A808AF17-B39A-1068-CB18-697667275934}"/>
          </ac:spMkLst>
        </pc:spChg>
        <pc:spChg chg="add mod ord">
          <ac:chgData name="אוריין חסידים" userId="8f5bb625477df711" providerId="LiveId" clId="{FD59B388-6E05-4F1E-B833-0256EA25CED3}" dt="2025-03-24T23:15:51.474" v="1971" actId="1035"/>
          <ac:spMkLst>
            <pc:docMk/>
            <pc:sldMk cId="3113814135" sldId="256"/>
            <ac:spMk id="3" creationId="{2F9C95B2-480B-C1D7-BBD6-E93A68EB0B62}"/>
          </ac:spMkLst>
        </pc:spChg>
      </pc:sldChg>
      <pc:sldChg chg="addSp delSp modSp mod modTransition setBg modAnim chgLayout">
        <pc:chgData name="אוריין חסידים" userId="8f5bb625477df711" providerId="LiveId" clId="{FD59B388-6E05-4F1E-B833-0256EA25CED3}" dt="2025-03-24T23:07:13.563" v="1889"/>
        <pc:sldMkLst>
          <pc:docMk/>
          <pc:sldMk cId="291741566" sldId="257"/>
        </pc:sldMkLst>
        <pc:spChg chg="add mod ord">
          <ac:chgData name="אוריין חסידים" userId="8f5bb625477df711" providerId="LiveId" clId="{FD59B388-6E05-4F1E-B833-0256EA25CED3}" dt="2025-03-17T21:03:34.749" v="41" actId="26606"/>
          <ac:spMkLst>
            <pc:docMk/>
            <pc:sldMk cId="291741566" sldId="257"/>
            <ac:spMk id="2" creationId="{52AEB299-ECE0-513E-4553-D4DF190404AC}"/>
          </ac:spMkLst>
        </pc:spChg>
        <pc:spChg chg="add">
          <ac:chgData name="אוריין חסידים" userId="8f5bb625477df711" providerId="LiveId" clId="{FD59B388-6E05-4F1E-B833-0256EA25CED3}" dt="2025-03-17T21:03:34.749" v="41" actId="26606"/>
          <ac:spMkLst>
            <pc:docMk/>
            <pc:sldMk cId="291741566" sldId="257"/>
            <ac:spMk id="9" creationId="{F966DD2F-FBF5-41CE-A3F4-565352D95DC3}"/>
          </ac:spMkLst>
        </pc:spChg>
        <pc:spChg chg="add">
          <ac:chgData name="אוריין חסידים" userId="8f5bb625477df711" providerId="LiveId" clId="{FD59B388-6E05-4F1E-B833-0256EA25CED3}" dt="2025-03-17T21:03:34.749" v="41" actId="26606"/>
          <ac:spMkLst>
            <pc:docMk/>
            <pc:sldMk cId="291741566" sldId="257"/>
            <ac:spMk id="11" creationId="{F46FCE2B-F2D2-466E-B0AA-8E341DB4981E}"/>
          </ac:spMkLst>
        </pc:spChg>
        <pc:spChg chg="add">
          <ac:chgData name="אוריין חסידים" userId="8f5bb625477df711" providerId="LiveId" clId="{FD59B388-6E05-4F1E-B833-0256EA25CED3}" dt="2025-03-17T21:03:34.749" v="41" actId="26606"/>
          <ac:spMkLst>
            <pc:docMk/>
            <pc:sldMk cId="291741566" sldId="257"/>
            <ac:spMk id="13" creationId="{2BD31C98-199A-4722-A1A5-4393A43E740B}"/>
          </ac:spMkLst>
        </pc:spChg>
        <pc:graphicFrameChg chg="add mod modGraphic">
          <ac:chgData name="אוריין חסידים" userId="8f5bb625477df711" providerId="LiveId" clId="{FD59B388-6E05-4F1E-B833-0256EA25CED3}" dt="2025-03-24T22:48:52.249" v="1732" actId="20577"/>
          <ac:graphicFrameMkLst>
            <pc:docMk/>
            <pc:sldMk cId="291741566" sldId="257"/>
            <ac:graphicFrameMk id="6" creationId="{3ADAC1FE-D19A-E23F-A36C-4F1E1C1BDA75}"/>
          </ac:graphicFrameMkLst>
        </pc:graphicFrameChg>
      </pc:sldChg>
      <pc:sldChg chg="addSp delSp modSp mod ord modTransition setBg modAnim delDesignElem chgLayout">
        <pc:chgData name="אוריין חסידים" userId="8f5bb625477df711" providerId="LiveId" clId="{FD59B388-6E05-4F1E-B833-0256EA25CED3}" dt="2025-03-24T23:00:38.565" v="1818"/>
        <pc:sldMkLst>
          <pc:docMk/>
          <pc:sldMk cId="1294916394" sldId="258"/>
        </pc:sldMkLst>
        <pc:spChg chg="add mod ord">
          <ac:chgData name="אוריין חסידים" userId="8f5bb625477df711" providerId="LiveId" clId="{FD59B388-6E05-4F1E-B833-0256EA25CED3}" dt="2025-03-23T08:21:37.326" v="482" actId="700"/>
          <ac:spMkLst>
            <pc:docMk/>
            <pc:sldMk cId="1294916394" sldId="258"/>
            <ac:spMk id="2" creationId="{BD5BC5D9-B4B0-DB64-8FEC-92A17CFD6373}"/>
          </ac:spMkLst>
        </pc:spChg>
        <pc:spChg chg="add mod">
          <ac:chgData name="אוריין חסידים" userId="8f5bb625477df711" providerId="LiveId" clId="{FD59B388-6E05-4F1E-B833-0256EA25CED3}" dt="2025-03-24T23:00:21.616" v="1817" actId="20577"/>
          <ac:spMkLst>
            <pc:docMk/>
            <pc:sldMk cId="1294916394" sldId="258"/>
            <ac:spMk id="4" creationId="{0695602E-2A54-C478-2A3A-59DD1ADC5D1C}"/>
          </ac:spMkLst>
        </pc:spChg>
        <pc:spChg chg="add del">
          <ac:chgData name="אוריין חסידים" userId="8f5bb625477df711" providerId="LiveId" clId="{FD59B388-6E05-4F1E-B833-0256EA25CED3}" dt="2025-03-23T08:21:37.326" v="482" actId="700"/>
          <ac:spMkLst>
            <pc:docMk/>
            <pc:sldMk cId="1294916394" sldId="258"/>
            <ac:spMk id="18" creationId="{F966DD2F-FBF5-41CE-A3F4-565352D95DC3}"/>
          </ac:spMkLst>
        </pc:spChg>
        <pc:spChg chg="add del">
          <ac:chgData name="אוריין חסידים" userId="8f5bb625477df711" providerId="LiveId" clId="{FD59B388-6E05-4F1E-B833-0256EA25CED3}" dt="2025-03-23T08:21:37.326" v="482" actId="700"/>
          <ac:spMkLst>
            <pc:docMk/>
            <pc:sldMk cId="1294916394" sldId="258"/>
            <ac:spMk id="20" creationId="{F46FCE2B-F2D2-466E-B0AA-8E341DB4981E}"/>
          </ac:spMkLst>
        </pc:spChg>
        <pc:spChg chg="add del">
          <ac:chgData name="אוריין חסידים" userId="8f5bb625477df711" providerId="LiveId" clId="{FD59B388-6E05-4F1E-B833-0256EA25CED3}" dt="2025-03-23T08:21:37.326" v="482" actId="700"/>
          <ac:spMkLst>
            <pc:docMk/>
            <pc:sldMk cId="1294916394" sldId="258"/>
            <ac:spMk id="22" creationId="{2BD31C98-199A-4722-A1A5-4393A43E740B}"/>
          </ac:spMkLst>
        </pc:spChg>
        <pc:graphicFrameChg chg="add mod modGraphic">
          <ac:chgData name="אוריין חסידים" userId="8f5bb625477df711" providerId="LiveId" clId="{FD59B388-6E05-4F1E-B833-0256EA25CED3}" dt="2025-03-24T22:58:17.254" v="1783" actId="962"/>
          <ac:graphicFrameMkLst>
            <pc:docMk/>
            <pc:sldMk cId="1294916394" sldId="258"/>
            <ac:graphicFrameMk id="7" creationId="{5B96A8E1-DC1C-47BF-B7C3-64E4F2D0C5D6}"/>
          </ac:graphicFrameMkLst>
        </pc:graphicFrameChg>
      </pc:sldChg>
      <pc:sldChg chg="addSp delSp modSp mod modTransition setBg delAnim modAnim chgLayout">
        <pc:chgData name="אוריין חסידים" userId="8f5bb625477df711" providerId="LiveId" clId="{FD59B388-6E05-4F1E-B833-0256EA25CED3}" dt="2025-03-24T23:08:50.816" v="1896"/>
        <pc:sldMkLst>
          <pc:docMk/>
          <pc:sldMk cId="820945772" sldId="259"/>
        </pc:sldMkLst>
      </pc:sldChg>
      <pc:sldChg chg="addSp delSp modSp mod modTransition modAnim chgLayout">
        <pc:chgData name="אוריין חסידים" userId="8f5bb625477df711" providerId="LiveId" clId="{FD59B388-6E05-4F1E-B833-0256EA25CED3}" dt="2025-03-24T23:00:38.565" v="1818"/>
        <pc:sldMkLst>
          <pc:docMk/>
          <pc:sldMk cId="2783879236" sldId="260"/>
        </pc:sldMkLst>
      </pc:sldChg>
      <pc:sldChg chg="addSp delSp modSp mod modTransition modAnim chgLayout">
        <pc:chgData name="אוריין חסידים" userId="8f5bb625477df711" providerId="LiveId" clId="{FD59B388-6E05-4F1E-B833-0256EA25CED3}" dt="2025-03-24T23:00:38.565" v="1818"/>
        <pc:sldMkLst>
          <pc:docMk/>
          <pc:sldMk cId="1580910547" sldId="261"/>
        </pc:sldMkLst>
        <pc:spChg chg="add mod ord">
          <ac:chgData name="אוריין חסידים" userId="8f5bb625477df711" providerId="LiveId" clId="{FD59B388-6E05-4F1E-B833-0256EA25CED3}" dt="2025-03-17T21:41:10.289" v="240" actId="120"/>
          <ac:spMkLst>
            <pc:docMk/>
            <pc:sldMk cId="1580910547" sldId="261"/>
            <ac:spMk id="2" creationId="{30326F0F-FB48-477D-C285-F7ACDFB3562F}"/>
          </ac:spMkLst>
        </pc:spChg>
        <pc:spChg chg="add mod ord">
          <ac:chgData name="אוריין חסידים" userId="8f5bb625477df711" providerId="LiveId" clId="{FD59B388-6E05-4F1E-B833-0256EA25CED3}" dt="2025-03-23T08:42:29.678" v="980" actId="20577"/>
          <ac:spMkLst>
            <pc:docMk/>
            <pc:sldMk cId="1580910547" sldId="261"/>
            <ac:spMk id="3" creationId="{807DFF95-69F3-BFCC-CD55-776E9D8B7733}"/>
          </ac:spMkLst>
        </pc:spChg>
      </pc:sldChg>
      <pc:sldChg chg="addSp delSp modSp mod modTransition modAnim chgLayout">
        <pc:chgData name="אוריין חסידים" userId="8f5bb625477df711" providerId="LiveId" clId="{FD59B388-6E05-4F1E-B833-0256EA25CED3}" dt="2025-03-24T23:14:50.743" v="1951"/>
        <pc:sldMkLst>
          <pc:docMk/>
          <pc:sldMk cId="1626589862" sldId="262"/>
        </pc:sldMkLst>
        <pc:spChg chg="add mod ord">
          <ac:chgData name="אוריין חסידים" userId="8f5bb625477df711" providerId="LiveId" clId="{FD59B388-6E05-4F1E-B833-0256EA25CED3}" dt="2025-03-17T21:32:11.850" v="214" actId="20577"/>
          <ac:spMkLst>
            <pc:docMk/>
            <pc:sldMk cId="1626589862" sldId="262"/>
            <ac:spMk id="2" creationId="{4CA8EB3D-8703-D79C-7D99-7A86FFF41B31}"/>
          </ac:spMkLst>
        </pc:spChg>
        <pc:spChg chg="add mod ord">
          <ac:chgData name="אוריין חסידים" userId="8f5bb625477df711" providerId="LiveId" clId="{FD59B388-6E05-4F1E-B833-0256EA25CED3}" dt="2025-03-23T11:33:06.860" v="1249" actId="20577"/>
          <ac:spMkLst>
            <pc:docMk/>
            <pc:sldMk cId="1626589862" sldId="262"/>
            <ac:spMk id="3" creationId="{533CCCAE-3F92-12D5-53AC-AA4D9089C83D}"/>
          </ac:spMkLst>
        </pc:spChg>
      </pc:sldChg>
      <pc:sldChg chg="addSp delSp modSp add mod modTransition delAnim modAnim">
        <pc:chgData name="אוריין חסידים" userId="8f5bb625477df711" providerId="LiveId" clId="{FD59B388-6E05-4F1E-B833-0256EA25CED3}" dt="2025-03-24T23:00:38.565" v="1818"/>
        <pc:sldMkLst>
          <pc:docMk/>
          <pc:sldMk cId="2708116448" sldId="263"/>
        </pc:sldMkLst>
        <pc:graphicFrameChg chg="mod modGraphic">
          <ac:chgData name="אוריין חסידים" userId="8f5bb625477df711" providerId="LiveId" clId="{FD59B388-6E05-4F1E-B833-0256EA25CED3}" dt="2025-03-24T22:58:03.909" v="1782" actId="962"/>
          <ac:graphicFrameMkLst>
            <pc:docMk/>
            <pc:sldMk cId="2708116448" sldId="263"/>
            <ac:graphicFrameMk id="6" creationId="{104D55D1-A511-F2E7-C807-813CD229C0BD}"/>
          </ac:graphicFrameMkLst>
        </pc:graphicFrameChg>
      </pc:sldChg>
      <pc:sldChg chg="addSp delSp modSp add mod modTransition delAnim modAnim">
        <pc:chgData name="אוריין חסידים" userId="8f5bb625477df711" providerId="LiveId" clId="{FD59B388-6E05-4F1E-B833-0256EA25CED3}" dt="2025-03-24T23:12:00.096" v="1922"/>
        <pc:sldMkLst>
          <pc:docMk/>
          <pc:sldMk cId="103134674" sldId="264"/>
        </pc:sldMkLst>
      </pc:sldChg>
      <pc:sldChg chg="addSp delSp modSp new del mod">
        <pc:chgData name="אוריין חסידים" userId="8f5bb625477df711" providerId="LiveId" clId="{FD59B388-6E05-4F1E-B833-0256EA25CED3}" dt="2025-03-23T08:34:28.025" v="924" actId="47"/>
        <pc:sldMkLst>
          <pc:docMk/>
          <pc:sldMk cId="3491714610" sldId="264"/>
        </pc:sldMkLst>
      </pc:sldChg>
      <pc:sldChg chg="delSp modSp add del mod modTransition setBg delDesignElem">
        <pc:chgData name="אוריין חסידים" userId="8f5bb625477df711" providerId="LiveId" clId="{FD59B388-6E05-4F1E-B833-0256EA25CED3}" dt="2025-03-23T11:24:56.348" v="1019" actId="47"/>
        <pc:sldMkLst>
          <pc:docMk/>
          <pc:sldMk cId="3508048624" sldId="264"/>
        </pc:sldMkLst>
      </pc:sldChg>
      <pc:sldChg chg="addSp delSp modSp add mod modTransition delAnim modAnim">
        <pc:chgData name="אוריין חסידים" userId="8f5bb625477df711" providerId="LiveId" clId="{FD59B388-6E05-4F1E-B833-0256EA25CED3}" dt="2025-03-24T23:13:13.908" v="1949" actId="171"/>
        <pc:sldMkLst>
          <pc:docMk/>
          <pc:sldMk cId="2473350940" sldId="265"/>
        </pc:sldMkLst>
      </pc:sldChg>
      <pc:sldChg chg="addSp delSp modSp add mod modTransition modAnim">
        <pc:chgData name="אוריין חסידים" userId="8f5bb625477df711" providerId="LiveId" clId="{FD59B388-6E05-4F1E-B833-0256EA25CED3}" dt="2025-03-24T23:11:53.734" v="1921"/>
        <pc:sldMkLst>
          <pc:docMk/>
          <pc:sldMk cId="1713337811" sldId="266"/>
        </pc:sldMkLst>
      </pc:sldChg>
    </pc:docChg>
  </pc:docChgLst>
  <pc:docChgLst>
    <pc:chgData name="Guest User" userId="3b27bda8735a48f5" providerId="Windows Live" clId="Web-{B52F8955-6CD3-44BF-8513-5CBA7313F17E}"/>
    <pc:docChg chg="modSld">
      <pc:chgData name="Guest User" userId="3b27bda8735a48f5" providerId="Windows Live" clId="Web-{B52F8955-6CD3-44BF-8513-5CBA7313F17E}" dt="2025-03-24T16:08:40.228" v="149" actId="20577"/>
      <pc:docMkLst>
        <pc:docMk/>
      </pc:docMkLst>
      <pc:sldChg chg="modSp addAnim delAnim">
        <pc:chgData name="Guest User" userId="3b27bda8735a48f5" providerId="Windows Live" clId="Web-{B52F8955-6CD3-44BF-8513-5CBA7313F17E}" dt="2025-03-24T15:53:21.571" v="4" actId="20577"/>
        <pc:sldMkLst>
          <pc:docMk/>
          <pc:sldMk cId="291741566" sldId="257"/>
        </pc:sldMkLst>
        <pc:graphicFrameChg chg="modGraphic">
          <ac:chgData name="Guest User" userId="3b27bda8735a48f5" providerId="Windows Live" clId="Web-{B52F8955-6CD3-44BF-8513-5CBA7313F17E}" dt="2025-03-24T15:53:21.571" v="4" actId="20577"/>
          <ac:graphicFrameMkLst>
            <pc:docMk/>
            <pc:sldMk cId="291741566" sldId="257"/>
            <ac:graphicFrameMk id="6" creationId="{3ADAC1FE-D19A-E23F-A36C-4F1E1C1BDA75}"/>
          </ac:graphicFrameMkLst>
        </pc:graphicFrameChg>
      </pc:sldChg>
      <pc:sldChg chg="addSp modSp">
        <pc:chgData name="Guest User" userId="3b27bda8735a48f5" providerId="Windows Live" clId="Web-{B52F8955-6CD3-44BF-8513-5CBA7313F17E}" dt="2025-03-24T16:01:29.603" v="108" actId="14100"/>
        <pc:sldMkLst>
          <pc:docMk/>
          <pc:sldMk cId="1294916394" sldId="258"/>
        </pc:sldMkLst>
        <pc:spChg chg="mod">
          <ac:chgData name="Guest User" userId="3b27bda8735a48f5" providerId="Windows Live" clId="Web-{B52F8955-6CD3-44BF-8513-5CBA7313F17E}" dt="2025-03-24T16:00:37.133" v="105" actId="20577"/>
          <ac:spMkLst>
            <pc:docMk/>
            <pc:sldMk cId="1294916394" sldId="258"/>
            <ac:spMk id="4" creationId="{0695602E-2A54-C478-2A3A-59DD1ADC5D1C}"/>
          </ac:spMkLst>
        </pc:spChg>
      </pc:sldChg>
      <pc:sldChg chg="modSp">
        <pc:chgData name="Guest User" userId="3b27bda8735a48f5" providerId="Windows Live" clId="Web-{B52F8955-6CD3-44BF-8513-5CBA7313F17E}" dt="2025-03-24T16:05:02.204" v="137" actId="20577"/>
        <pc:sldMkLst>
          <pc:docMk/>
          <pc:sldMk cId="820945772" sldId="259"/>
        </pc:sldMkLst>
      </pc:sldChg>
      <pc:sldChg chg="modSp">
        <pc:chgData name="Guest User" userId="3b27bda8735a48f5" providerId="Windows Live" clId="Web-{B52F8955-6CD3-44BF-8513-5CBA7313F17E}" dt="2025-03-24T16:07:51.257" v="143" actId="20577"/>
        <pc:sldMkLst>
          <pc:docMk/>
          <pc:sldMk cId="1580910547" sldId="261"/>
        </pc:sldMkLst>
        <pc:spChg chg="mod">
          <ac:chgData name="Guest User" userId="3b27bda8735a48f5" providerId="Windows Live" clId="Web-{B52F8955-6CD3-44BF-8513-5CBA7313F17E}" dt="2025-03-24T16:07:51.257" v="143" actId="20577"/>
          <ac:spMkLst>
            <pc:docMk/>
            <pc:sldMk cId="1580910547" sldId="261"/>
            <ac:spMk id="3" creationId="{807DFF95-69F3-BFCC-CD55-776E9D8B7733}"/>
          </ac:spMkLst>
        </pc:spChg>
      </pc:sldChg>
      <pc:sldChg chg="modSp">
        <pc:chgData name="Guest User" userId="3b27bda8735a48f5" providerId="Windows Live" clId="Web-{B52F8955-6CD3-44BF-8513-5CBA7313F17E}" dt="2025-03-24T16:08:40.228" v="149" actId="20577"/>
        <pc:sldMkLst>
          <pc:docMk/>
          <pc:sldMk cId="1626589862" sldId="262"/>
        </pc:sldMkLst>
        <pc:spChg chg="mod">
          <ac:chgData name="Guest User" userId="3b27bda8735a48f5" providerId="Windows Live" clId="Web-{B52F8955-6CD3-44BF-8513-5CBA7313F17E}" dt="2025-03-24T16:08:40.228" v="149" actId="20577"/>
          <ac:spMkLst>
            <pc:docMk/>
            <pc:sldMk cId="1626589862" sldId="262"/>
            <ac:spMk id="3" creationId="{533CCCAE-3F92-12D5-53AC-AA4D9089C83D}"/>
          </ac:spMkLst>
        </pc:spChg>
      </pc:sldChg>
      <pc:sldChg chg="addSp modSp">
        <pc:chgData name="Guest User" userId="3b27bda8735a48f5" providerId="Windows Live" clId="Web-{B52F8955-6CD3-44BF-8513-5CBA7313F17E}" dt="2025-03-24T15:55:21.310" v="7" actId="1076"/>
        <pc:sldMkLst>
          <pc:docMk/>
          <pc:sldMk cId="2708116448" sldId="263"/>
        </pc:sldMkLst>
      </pc:sldChg>
    </pc:docChg>
  </pc:docChgLst>
</pc:chgInfo>
</file>

<file path=ppt/comments/modernComment_102_4D2EDB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175FB42-2B9B-4A1D-BFBC-4EEDD33E71B7}" authorId="{FB1E639A-5D66-1FDF-51F0-6D48D831E4C7}" created="2025-03-17T21:53:53.00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94916394" sldId="258"/>
      <ac:graphicFrameMk id="6" creationId="{02D94577-2E2F-A59A-9EAE-29BD029D40FF}"/>
    </ac:deMkLst>
    <p188:replyLst>
      <p188:reply id="{92EBBB73-1BE0-421F-BB89-CD65EDFFF597}" authorId="{FB1E639A-5D66-1FDF-51F0-6D48D831E4C7}" created="2025-03-20T15:03:47.774">
        <p188:txBody>
          <a:bodyPr/>
          <a:lstStyle/>
          <a:p>
            <a:r>
              <a:rPr lang="he-IL"/>
              <a:t>1. ה-DATASET
2. ה-BERT
3. פוליטיקל?</a:t>
            </a:r>
          </a:p>
        </p188:txBody>
      </p188:reply>
    </p188:replyLst>
    <p188:txBody>
      <a:bodyPr/>
      <a:lstStyle/>
      <a:p>
        <a:r>
          <a:rPr lang="he-IL"/>
          <a:t>צריך להתייחס לעבודות קודמות בנושא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3-23T08:34:22.590" authorId="{FB1E639A-5D66-1FDF-51F0-6D48D831E4C7}"/>
          </p223:rxn>
        </p223:reactions>
      </p:ext>
    </p188:extLst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275A51-D93B-48CA-8558-F28F2845A7A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B93CEDA-9BA0-4013-9854-31157405493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cap="none"/>
            <a:t>Raw Knesset data</a:t>
          </a:r>
          <a:br>
            <a:rPr lang="en-US" sz="2000" cap="none"/>
          </a:br>
          <a:r>
            <a:rPr lang="en-US" sz="2000" cap="none"/>
            <a:t>vs.</a:t>
          </a:r>
          <a:br>
            <a:rPr lang="en-US" sz="2000" cap="none"/>
          </a:br>
          <a:r>
            <a:rPr lang="en-US" sz="2000" cap="none"/>
            <a:t>user-relevant information</a:t>
          </a:r>
        </a:p>
      </dgm:t>
    </dgm:pt>
    <dgm:pt modelId="{6368428A-6FD0-4BAB-B250-5BE26E691DC5}" type="parTrans" cxnId="{0FB872FD-566C-4D87-B3A4-6A44442D83F3}">
      <dgm:prSet/>
      <dgm:spPr/>
      <dgm:t>
        <a:bodyPr/>
        <a:lstStyle/>
        <a:p>
          <a:endParaRPr lang="en-US" sz="2000"/>
        </a:p>
      </dgm:t>
    </dgm:pt>
    <dgm:pt modelId="{A02BACBA-9992-4978-9576-58DD128A029D}" type="sibTrans" cxnId="{0FB872FD-566C-4D87-B3A4-6A44442D83F3}">
      <dgm:prSet/>
      <dgm:spPr/>
      <dgm:t>
        <a:bodyPr/>
        <a:lstStyle/>
        <a:p>
          <a:endParaRPr lang="en-US" sz="2000"/>
        </a:p>
      </dgm:t>
    </dgm:pt>
    <dgm:pt modelId="{0BF72059-80FF-4D3E-BFFA-1FFF59EF5F3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cap="none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Isolated statements vs. </a:t>
          </a:r>
          <a:br>
            <a:rPr lang="en-US" sz="2000" cap="none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</a:br>
          <a:r>
            <a:rPr lang="en-US" sz="2000" cap="none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Discourse trends</a:t>
          </a:r>
          <a:endParaRPr lang="en-US" sz="2000" cap="none"/>
        </a:p>
      </dgm:t>
    </dgm:pt>
    <dgm:pt modelId="{DFAB48E2-7430-4FC1-80A2-47DF7253849F}" type="parTrans" cxnId="{A3407F5B-B734-43E5-BE5A-B1F5858C0C08}">
      <dgm:prSet/>
      <dgm:spPr/>
      <dgm:t>
        <a:bodyPr/>
        <a:lstStyle/>
        <a:p>
          <a:endParaRPr lang="en-US" sz="2000"/>
        </a:p>
      </dgm:t>
    </dgm:pt>
    <dgm:pt modelId="{EF3ECCD0-0E1B-4FB9-B86E-45345B933EC9}" type="sibTrans" cxnId="{A3407F5B-B734-43E5-BE5A-B1F5858C0C08}">
      <dgm:prSet/>
      <dgm:spPr/>
      <dgm:t>
        <a:bodyPr/>
        <a:lstStyle/>
        <a:p>
          <a:endParaRPr lang="en-US" sz="2000"/>
        </a:p>
      </dgm:t>
    </dgm:pt>
    <dgm:pt modelId="{5F8C5E45-2842-4430-8C63-59F093E3D5AB}">
      <dgm:prSet custT="1"/>
      <dgm:spPr/>
      <dgm:t>
        <a:bodyPr/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Available data </a:t>
          </a:r>
          <a:br>
            <a:rPr lang="en-US" sz="2000" kern="1200" cap="none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</a:br>
          <a:r>
            <a:rPr lang="en-US" sz="2000" kern="1200" cap="none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vs. </a:t>
          </a:r>
          <a:br>
            <a:rPr lang="en-US" sz="2000" kern="1200" cap="none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</a:br>
          <a:r>
            <a:rPr lang="en-US" sz="2000" kern="1200" cap="none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unavailable insights</a:t>
          </a:r>
          <a:endParaRPr lang="he-IL" sz="2000" kern="1200" cap="none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gm:t>
    </dgm:pt>
    <dgm:pt modelId="{6969312B-0613-4CBB-9B71-CF0BB08FEF7F}" type="parTrans" cxnId="{B77AE681-53E3-4EF2-A3E8-DDF1B7885E67}">
      <dgm:prSet/>
      <dgm:spPr/>
      <dgm:t>
        <a:bodyPr/>
        <a:lstStyle/>
        <a:p>
          <a:pPr rtl="1"/>
          <a:endParaRPr lang="he-IL"/>
        </a:p>
      </dgm:t>
    </dgm:pt>
    <dgm:pt modelId="{9DCC4F15-3137-4368-9B61-9A0AD371ACE4}" type="sibTrans" cxnId="{B77AE681-53E3-4EF2-A3E8-DDF1B7885E67}">
      <dgm:prSet/>
      <dgm:spPr/>
      <dgm:t>
        <a:bodyPr/>
        <a:lstStyle/>
        <a:p>
          <a:pPr rtl="1"/>
          <a:endParaRPr lang="he-IL"/>
        </a:p>
      </dgm:t>
    </dgm:pt>
    <dgm:pt modelId="{70F7563D-4645-4413-900F-6C3699C78A87}" type="pres">
      <dgm:prSet presAssocID="{2F275A51-D93B-48CA-8558-F28F2845A7AE}" presName="root" presStyleCnt="0">
        <dgm:presLayoutVars>
          <dgm:dir/>
          <dgm:resizeHandles val="exact"/>
        </dgm:presLayoutVars>
      </dgm:prSet>
      <dgm:spPr/>
    </dgm:pt>
    <dgm:pt modelId="{2271B63D-B486-47D3-BFD8-70E66B90F4B2}" type="pres">
      <dgm:prSet presAssocID="{FB93CEDA-9BA0-4013-9854-311574054934}" presName="compNode" presStyleCnt="0"/>
      <dgm:spPr/>
    </dgm:pt>
    <dgm:pt modelId="{53824AF5-400E-4A18-9157-947EC1E1A934}" type="pres">
      <dgm:prSet presAssocID="{FB93CEDA-9BA0-4013-9854-311574054934}" presName="iconBgRect" presStyleLbl="bgShp" presStyleIdx="0" presStyleCnt="3"/>
      <dgm:spPr/>
    </dgm:pt>
    <dgm:pt modelId="{0938E804-FA31-4D55-BCDA-2BE3221F78B4}" type="pres">
      <dgm:prSet presAssocID="{FB93CEDA-9BA0-4013-9854-3115740549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סד נתונים עם מילוי מלא"/>
        </a:ext>
      </dgm:extLst>
    </dgm:pt>
    <dgm:pt modelId="{997A4CCB-A21E-4A2C-BD83-A8E9302B017F}" type="pres">
      <dgm:prSet presAssocID="{FB93CEDA-9BA0-4013-9854-311574054934}" presName="spaceRect" presStyleCnt="0"/>
      <dgm:spPr/>
    </dgm:pt>
    <dgm:pt modelId="{25444776-9748-4E0D-9E85-FEF0D18D9262}" type="pres">
      <dgm:prSet presAssocID="{FB93CEDA-9BA0-4013-9854-311574054934}" presName="textRect" presStyleLbl="revTx" presStyleIdx="0" presStyleCnt="3">
        <dgm:presLayoutVars>
          <dgm:chMax val="1"/>
          <dgm:chPref val="1"/>
        </dgm:presLayoutVars>
      </dgm:prSet>
      <dgm:spPr/>
    </dgm:pt>
    <dgm:pt modelId="{A0D70A39-7BDE-494E-BA82-31BDCD534182}" type="pres">
      <dgm:prSet presAssocID="{A02BACBA-9992-4978-9576-58DD128A029D}" presName="sibTrans" presStyleCnt="0"/>
      <dgm:spPr/>
    </dgm:pt>
    <dgm:pt modelId="{7860CD00-A825-47AC-B0FD-8B6B1A64DEFB}" type="pres">
      <dgm:prSet presAssocID="{5F8C5E45-2842-4430-8C63-59F093E3D5AB}" presName="compNode" presStyleCnt="0"/>
      <dgm:spPr/>
    </dgm:pt>
    <dgm:pt modelId="{2734C4DF-B5A6-4CE8-BCD1-A7D849C1103E}" type="pres">
      <dgm:prSet presAssocID="{5F8C5E45-2842-4430-8C63-59F093E3D5AB}" presName="iconBgRect" presStyleLbl="bgShp" presStyleIdx="1" presStyleCnt="3"/>
      <dgm:spPr/>
    </dgm:pt>
    <dgm:pt modelId="{F0E544FA-1EAF-48D6-BB3A-D4856AE7FB2B}" type="pres">
      <dgm:prSet presAssocID="{5F8C5E45-2842-4430-8C63-59F093E3D5A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נורת חשמל וגלגל שיניים עם מילוי מלא"/>
        </a:ext>
      </dgm:extLst>
    </dgm:pt>
    <dgm:pt modelId="{5ABD3A16-5289-48B0-9AE2-61EC8163A880}" type="pres">
      <dgm:prSet presAssocID="{5F8C5E45-2842-4430-8C63-59F093E3D5AB}" presName="spaceRect" presStyleCnt="0"/>
      <dgm:spPr/>
    </dgm:pt>
    <dgm:pt modelId="{FAADAFE7-A064-47F3-B833-A060BB20344E}" type="pres">
      <dgm:prSet presAssocID="{5F8C5E45-2842-4430-8C63-59F093E3D5AB}" presName="textRect" presStyleLbl="revTx" presStyleIdx="1" presStyleCnt="3">
        <dgm:presLayoutVars>
          <dgm:chMax val="1"/>
          <dgm:chPref val="1"/>
        </dgm:presLayoutVars>
      </dgm:prSet>
      <dgm:spPr/>
    </dgm:pt>
    <dgm:pt modelId="{D374D7EB-6C76-4995-8648-0244563EA58F}" type="pres">
      <dgm:prSet presAssocID="{9DCC4F15-3137-4368-9B61-9A0AD371ACE4}" presName="sibTrans" presStyleCnt="0"/>
      <dgm:spPr/>
    </dgm:pt>
    <dgm:pt modelId="{111FE402-F70C-42B1-8284-789B43968895}" type="pres">
      <dgm:prSet presAssocID="{0BF72059-80FF-4D3E-BFFA-1FFF59EF5F33}" presName="compNode" presStyleCnt="0"/>
      <dgm:spPr/>
    </dgm:pt>
    <dgm:pt modelId="{4FA7F58C-7683-4CA0-A846-D81D53A24E77}" type="pres">
      <dgm:prSet presAssocID="{0BF72059-80FF-4D3E-BFFA-1FFF59EF5F33}" presName="iconBgRect" presStyleLbl="bgShp" presStyleIdx="2" presStyleCnt="3"/>
      <dgm:spPr/>
    </dgm:pt>
    <dgm:pt modelId="{BDE1BBA3-681B-4C69-87A4-A0BDAB95FF54}" type="pres">
      <dgm:prSet presAssocID="{0BF72059-80FF-4D3E-BFFA-1FFF59EF5F3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גמת עלייה עם מילוי מלא"/>
        </a:ext>
      </dgm:extLst>
    </dgm:pt>
    <dgm:pt modelId="{B64231DA-770D-4B74-87BE-80497413D9F4}" type="pres">
      <dgm:prSet presAssocID="{0BF72059-80FF-4D3E-BFFA-1FFF59EF5F33}" presName="spaceRect" presStyleCnt="0"/>
      <dgm:spPr/>
    </dgm:pt>
    <dgm:pt modelId="{A0B36DCD-448F-423E-AD46-4749FBFE3891}" type="pres">
      <dgm:prSet presAssocID="{0BF72059-80FF-4D3E-BFFA-1FFF59EF5F3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3123320-062B-40C5-BE95-08FAD8091FF9}" type="presOf" srcId="{0BF72059-80FF-4D3E-BFFA-1FFF59EF5F33}" destId="{A0B36DCD-448F-423E-AD46-4749FBFE3891}" srcOrd="0" destOrd="0" presId="urn:microsoft.com/office/officeart/2018/5/layout/IconCircleLabelList"/>
    <dgm:cxn modelId="{442A7A29-C6BE-4686-92E6-79C1C642399D}" type="presOf" srcId="{2F275A51-D93B-48CA-8558-F28F2845A7AE}" destId="{70F7563D-4645-4413-900F-6C3699C78A87}" srcOrd="0" destOrd="0" presId="urn:microsoft.com/office/officeart/2018/5/layout/IconCircleLabelList"/>
    <dgm:cxn modelId="{21D47437-7059-4263-9EF7-716C34BCB006}" type="presOf" srcId="{5F8C5E45-2842-4430-8C63-59F093E3D5AB}" destId="{FAADAFE7-A064-47F3-B833-A060BB20344E}" srcOrd="0" destOrd="0" presId="urn:microsoft.com/office/officeart/2018/5/layout/IconCircleLabelList"/>
    <dgm:cxn modelId="{A3407F5B-B734-43E5-BE5A-B1F5858C0C08}" srcId="{2F275A51-D93B-48CA-8558-F28F2845A7AE}" destId="{0BF72059-80FF-4D3E-BFFA-1FFF59EF5F33}" srcOrd="2" destOrd="0" parTransId="{DFAB48E2-7430-4FC1-80A2-47DF7253849F}" sibTransId="{EF3ECCD0-0E1B-4FB9-B86E-45345B933EC9}"/>
    <dgm:cxn modelId="{B77AE681-53E3-4EF2-A3E8-DDF1B7885E67}" srcId="{2F275A51-D93B-48CA-8558-F28F2845A7AE}" destId="{5F8C5E45-2842-4430-8C63-59F093E3D5AB}" srcOrd="1" destOrd="0" parTransId="{6969312B-0613-4CBB-9B71-CF0BB08FEF7F}" sibTransId="{9DCC4F15-3137-4368-9B61-9A0AD371ACE4}"/>
    <dgm:cxn modelId="{42682DF8-077E-4AE5-ABC0-E65374FB34B5}" type="presOf" srcId="{FB93CEDA-9BA0-4013-9854-311574054934}" destId="{25444776-9748-4E0D-9E85-FEF0D18D9262}" srcOrd="0" destOrd="0" presId="urn:microsoft.com/office/officeart/2018/5/layout/IconCircleLabelList"/>
    <dgm:cxn modelId="{0FB872FD-566C-4D87-B3A4-6A44442D83F3}" srcId="{2F275A51-D93B-48CA-8558-F28F2845A7AE}" destId="{FB93CEDA-9BA0-4013-9854-311574054934}" srcOrd="0" destOrd="0" parTransId="{6368428A-6FD0-4BAB-B250-5BE26E691DC5}" sibTransId="{A02BACBA-9992-4978-9576-58DD128A029D}"/>
    <dgm:cxn modelId="{B51491E7-D0DB-45A0-90C5-3AFFF44E0A24}" type="presParOf" srcId="{70F7563D-4645-4413-900F-6C3699C78A87}" destId="{2271B63D-B486-47D3-BFD8-70E66B90F4B2}" srcOrd="0" destOrd="0" presId="urn:microsoft.com/office/officeart/2018/5/layout/IconCircleLabelList"/>
    <dgm:cxn modelId="{A209CBFF-284C-44FC-8695-1FFB735A6F41}" type="presParOf" srcId="{2271B63D-B486-47D3-BFD8-70E66B90F4B2}" destId="{53824AF5-400E-4A18-9157-947EC1E1A934}" srcOrd="0" destOrd="0" presId="urn:microsoft.com/office/officeart/2018/5/layout/IconCircleLabelList"/>
    <dgm:cxn modelId="{34A8FF0C-401F-4FEF-94EC-BD2980ACFD9E}" type="presParOf" srcId="{2271B63D-B486-47D3-BFD8-70E66B90F4B2}" destId="{0938E804-FA31-4D55-BCDA-2BE3221F78B4}" srcOrd="1" destOrd="0" presId="urn:microsoft.com/office/officeart/2018/5/layout/IconCircleLabelList"/>
    <dgm:cxn modelId="{65819612-6344-47FE-AB3E-D1BD7491F7CF}" type="presParOf" srcId="{2271B63D-B486-47D3-BFD8-70E66B90F4B2}" destId="{997A4CCB-A21E-4A2C-BD83-A8E9302B017F}" srcOrd="2" destOrd="0" presId="urn:microsoft.com/office/officeart/2018/5/layout/IconCircleLabelList"/>
    <dgm:cxn modelId="{B832418C-791D-409D-B7B1-AC86D2567C9D}" type="presParOf" srcId="{2271B63D-B486-47D3-BFD8-70E66B90F4B2}" destId="{25444776-9748-4E0D-9E85-FEF0D18D9262}" srcOrd="3" destOrd="0" presId="urn:microsoft.com/office/officeart/2018/5/layout/IconCircleLabelList"/>
    <dgm:cxn modelId="{37562F5A-9100-4043-B920-3441AC709705}" type="presParOf" srcId="{70F7563D-4645-4413-900F-6C3699C78A87}" destId="{A0D70A39-7BDE-494E-BA82-31BDCD534182}" srcOrd="1" destOrd="0" presId="urn:microsoft.com/office/officeart/2018/5/layout/IconCircleLabelList"/>
    <dgm:cxn modelId="{382003F2-DA45-4A2C-8FC0-3A8BD51E5EC7}" type="presParOf" srcId="{70F7563D-4645-4413-900F-6C3699C78A87}" destId="{7860CD00-A825-47AC-B0FD-8B6B1A64DEFB}" srcOrd="2" destOrd="0" presId="urn:microsoft.com/office/officeart/2018/5/layout/IconCircleLabelList"/>
    <dgm:cxn modelId="{40C2E47F-667B-47C7-B493-A95B256F957A}" type="presParOf" srcId="{7860CD00-A825-47AC-B0FD-8B6B1A64DEFB}" destId="{2734C4DF-B5A6-4CE8-BCD1-A7D849C1103E}" srcOrd="0" destOrd="0" presId="urn:microsoft.com/office/officeart/2018/5/layout/IconCircleLabelList"/>
    <dgm:cxn modelId="{CB3CCAB3-3A54-40B3-953D-9618320B545D}" type="presParOf" srcId="{7860CD00-A825-47AC-B0FD-8B6B1A64DEFB}" destId="{F0E544FA-1EAF-48D6-BB3A-D4856AE7FB2B}" srcOrd="1" destOrd="0" presId="urn:microsoft.com/office/officeart/2018/5/layout/IconCircleLabelList"/>
    <dgm:cxn modelId="{CBCD9FE1-8C57-4F3D-9BBA-2097C5639BBE}" type="presParOf" srcId="{7860CD00-A825-47AC-B0FD-8B6B1A64DEFB}" destId="{5ABD3A16-5289-48B0-9AE2-61EC8163A880}" srcOrd="2" destOrd="0" presId="urn:microsoft.com/office/officeart/2018/5/layout/IconCircleLabelList"/>
    <dgm:cxn modelId="{52C8C3A0-958A-4A01-BF2D-1C0F65E2FA28}" type="presParOf" srcId="{7860CD00-A825-47AC-B0FD-8B6B1A64DEFB}" destId="{FAADAFE7-A064-47F3-B833-A060BB20344E}" srcOrd="3" destOrd="0" presId="urn:microsoft.com/office/officeart/2018/5/layout/IconCircleLabelList"/>
    <dgm:cxn modelId="{D86EF7E5-5D51-48E3-9C18-15D45C3BAD18}" type="presParOf" srcId="{70F7563D-4645-4413-900F-6C3699C78A87}" destId="{D374D7EB-6C76-4995-8648-0244563EA58F}" srcOrd="3" destOrd="0" presId="urn:microsoft.com/office/officeart/2018/5/layout/IconCircleLabelList"/>
    <dgm:cxn modelId="{861D9878-1BAB-4677-BE65-E33225482A76}" type="presParOf" srcId="{70F7563D-4645-4413-900F-6C3699C78A87}" destId="{111FE402-F70C-42B1-8284-789B43968895}" srcOrd="4" destOrd="0" presId="urn:microsoft.com/office/officeart/2018/5/layout/IconCircleLabelList"/>
    <dgm:cxn modelId="{BC99DC82-0A3F-42ED-9B2F-0ACFEEE2203D}" type="presParOf" srcId="{111FE402-F70C-42B1-8284-789B43968895}" destId="{4FA7F58C-7683-4CA0-A846-D81D53A24E77}" srcOrd="0" destOrd="0" presId="urn:microsoft.com/office/officeart/2018/5/layout/IconCircleLabelList"/>
    <dgm:cxn modelId="{842C418D-B85D-429C-BC8A-076C9D53B876}" type="presParOf" srcId="{111FE402-F70C-42B1-8284-789B43968895}" destId="{BDE1BBA3-681B-4C69-87A4-A0BDAB95FF54}" srcOrd="1" destOrd="0" presId="urn:microsoft.com/office/officeart/2018/5/layout/IconCircleLabelList"/>
    <dgm:cxn modelId="{B67D4BE6-171B-462D-9065-21C82544D0C4}" type="presParOf" srcId="{111FE402-F70C-42B1-8284-789B43968895}" destId="{B64231DA-770D-4B74-87BE-80497413D9F4}" srcOrd="2" destOrd="0" presId="urn:microsoft.com/office/officeart/2018/5/layout/IconCircleLabelList"/>
    <dgm:cxn modelId="{565E2785-A282-4FA1-AF36-E19B935FB997}" type="presParOf" srcId="{111FE402-F70C-42B1-8284-789B43968895}" destId="{A0B36DCD-448F-423E-AD46-4749FBFE389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4CFA5C-091A-4098-87FA-8EC132AC5174}" type="doc">
      <dgm:prSet loTypeId="urn:microsoft.com/office/officeart/2005/8/layout/hProcess10" loCatId="process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DDD33B-101E-44F4-9D55-01894BBB9F88}">
      <dgm:prSet custT="1"/>
      <dgm:spPr/>
      <dgm:t>
        <a:bodyPr/>
        <a:lstStyle/>
        <a:p>
          <a:r>
            <a:rPr lang="en-US" sz="2400"/>
            <a:t>Big political database</a:t>
          </a:r>
        </a:p>
      </dgm:t>
    </dgm:pt>
    <dgm:pt modelId="{718B14B6-967D-4B7A-82A7-9E9E25F8183B}" type="parTrans" cxnId="{247BE774-8389-4F45-810A-2C80FC8FF304}">
      <dgm:prSet/>
      <dgm:spPr/>
      <dgm:t>
        <a:bodyPr/>
        <a:lstStyle/>
        <a:p>
          <a:endParaRPr lang="en-US" sz="2800"/>
        </a:p>
      </dgm:t>
    </dgm:pt>
    <dgm:pt modelId="{1B913D5D-1ED1-44A9-82AB-00ECDA6012D9}" type="sibTrans" cxnId="{247BE774-8389-4F45-810A-2C80FC8FF304}">
      <dgm:prSet custT="1"/>
      <dgm:spPr/>
      <dgm:t>
        <a:bodyPr/>
        <a:lstStyle/>
        <a:p>
          <a:endParaRPr lang="en-US" sz="2800"/>
        </a:p>
      </dgm:t>
    </dgm:pt>
    <dgm:pt modelId="{F38917A9-346E-4594-9161-1474DD906D10}">
      <dgm:prSet custT="1"/>
      <dgm:spPr/>
      <dgm:t>
        <a:bodyPr/>
        <a:lstStyle/>
        <a:p>
          <a:r>
            <a:rPr lang="en-US" sz="2800"/>
            <a:t>Score</a:t>
          </a:r>
        </a:p>
      </dgm:t>
    </dgm:pt>
    <dgm:pt modelId="{62D2611D-7EFB-4600-A079-FB334F6D3D6C}" type="parTrans" cxnId="{60ED8FE2-9C4A-4D23-ABBE-4C50E97DE182}">
      <dgm:prSet/>
      <dgm:spPr/>
      <dgm:t>
        <a:bodyPr/>
        <a:lstStyle/>
        <a:p>
          <a:endParaRPr lang="en-US" sz="2800"/>
        </a:p>
      </dgm:t>
    </dgm:pt>
    <dgm:pt modelId="{AB233601-B1E0-405F-9923-7CB31CB6014F}" type="sibTrans" cxnId="{60ED8FE2-9C4A-4D23-ABBE-4C50E97DE182}">
      <dgm:prSet custT="1"/>
      <dgm:spPr/>
      <dgm:t>
        <a:bodyPr/>
        <a:lstStyle/>
        <a:p>
          <a:endParaRPr lang="en-US" sz="2800"/>
        </a:p>
      </dgm:t>
    </dgm:pt>
    <dgm:pt modelId="{93B1A925-000F-4E3F-B4FF-C41D6DE46685}">
      <dgm:prSet custT="1"/>
      <dgm:spPr/>
      <dgm:t>
        <a:bodyPr/>
        <a:lstStyle/>
        <a:p>
          <a:r>
            <a:rPr lang="en-US" sz="2800"/>
            <a:t>UI</a:t>
          </a:r>
        </a:p>
      </dgm:t>
    </dgm:pt>
    <dgm:pt modelId="{F20D5F94-D4EB-4248-B056-9DD31DD61D58}" type="parTrans" cxnId="{7B27A56E-5194-4EC8-8A34-709793ACE727}">
      <dgm:prSet/>
      <dgm:spPr/>
      <dgm:t>
        <a:bodyPr/>
        <a:lstStyle/>
        <a:p>
          <a:endParaRPr lang="en-US" sz="2800"/>
        </a:p>
      </dgm:t>
    </dgm:pt>
    <dgm:pt modelId="{8575A505-EA0B-4DE3-B39E-42FB679A0E66}" type="sibTrans" cxnId="{7B27A56E-5194-4EC8-8A34-709793ACE727}">
      <dgm:prSet/>
      <dgm:spPr/>
      <dgm:t>
        <a:bodyPr/>
        <a:lstStyle/>
        <a:p>
          <a:endParaRPr lang="en-US" sz="2800"/>
        </a:p>
      </dgm:t>
    </dgm:pt>
    <dgm:pt modelId="{73DE00C9-8039-4A64-B303-113CEBF6A2D2}">
      <dgm:prSet custT="1"/>
      <dgm:spPr/>
      <dgm:t>
        <a:bodyPr/>
        <a:lstStyle/>
        <a:p>
          <a:pPr rtl="1"/>
          <a:r>
            <a:rPr lang="en-US" sz="2800" kern="120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Filter</a:t>
          </a:r>
          <a:endParaRPr lang="he-IL" sz="2800" kern="120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gm:t>
    </dgm:pt>
    <dgm:pt modelId="{C1B3A238-F3C8-49ED-96A0-D5BC28BA68BA}" type="parTrans" cxnId="{A0EAAB51-A4FA-4EB4-A56B-7BBBF207EB24}">
      <dgm:prSet/>
      <dgm:spPr/>
      <dgm:t>
        <a:bodyPr/>
        <a:lstStyle/>
        <a:p>
          <a:pPr rtl="1"/>
          <a:endParaRPr lang="he-IL"/>
        </a:p>
      </dgm:t>
    </dgm:pt>
    <dgm:pt modelId="{72B6D2BD-2155-4EAF-8D58-F3A550320AF5}" type="sibTrans" cxnId="{A0EAAB51-A4FA-4EB4-A56B-7BBBF207EB24}">
      <dgm:prSet/>
      <dgm:spPr/>
      <dgm:t>
        <a:bodyPr/>
        <a:lstStyle/>
        <a:p>
          <a:pPr rtl="1"/>
          <a:endParaRPr lang="he-IL"/>
        </a:p>
      </dgm:t>
    </dgm:pt>
    <dgm:pt modelId="{B510D853-42FB-4ABE-ACD8-5FF8DDF0F398}" type="pres">
      <dgm:prSet presAssocID="{C44CFA5C-091A-4098-87FA-8EC132AC5174}" presName="Name0" presStyleCnt="0">
        <dgm:presLayoutVars>
          <dgm:dir/>
          <dgm:resizeHandles val="exact"/>
        </dgm:presLayoutVars>
      </dgm:prSet>
      <dgm:spPr/>
    </dgm:pt>
    <dgm:pt modelId="{AB50D436-13E6-461B-9F78-5847F7963987}" type="pres">
      <dgm:prSet presAssocID="{A2DDD33B-101E-44F4-9D55-01894BBB9F88}" presName="composite" presStyleCnt="0"/>
      <dgm:spPr/>
    </dgm:pt>
    <dgm:pt modelId="{7433C85E-7834-497E-BF7B-F7B27880DAD1}" type="pres">
      <dgm:prSet presAssocID="{A2DDD33B-101E-44F4-9D55-01894BBB9F88}" presName="imagSh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בנק"/>
        </a:ext>
      </dgm:extLst>
    </dgm:pt>
    <dgm:pt modelId="{2D1D6755-D389-41D5-9121-D3DD1D84FF38}" type="pres">
      <dgm:prSet presAssocID="{A2DDD33B-101E-44F4-9D55-01894BBB9F88}" presName="txNode" presStyleLbl="node1" presStyleIdx="0" presStyleCnt="4">
        <dgm:presLayoutVars>
          <dgm:bulletEnabled val="1"/>
        </dgm:presLayoutVars>
      </dgm:prSet>
      <dgm:spPr/>
    </dgm:pt>
    <dgm:pt modelId="{13F94701-DE78-4BDE-92FD-91EA828855A0}" type="pres">
      <dgm:prSet presAssocID="{1B913D5D-1ED1-44A9-82AB-00ECDA6012D9}" presName="sibTrans" presStyleLbl="sibTrans2D1" presStyleIdx="0" presStyleCnt="3"/>
      <dgm:spPr/>
    </dgm:pt>
    <dgm:pt modelId="{F641052B-6B5F-4D1D-AD12-C20C02C187FE}" type="pres">
      <dgm:prSet presAssocID="{1B913D5D-1ED1-44A9-82AB-00ECDA6012D9}" presName="connTx" presStyleLbl="sibTrans2D1" presStyleIdx="0" presStyleCnt="3"/>
      <dgm:spPr/>
    </dgm:pt>
    <dgm:pt modelId="{FAE5661D-CB75-45EC-8473-C549112345EF}" type="pres">
      <dgm:prSet presAssocID="{73DE00C9-8039-4A64-B303-113CEBF6A2D2}" presName="composite" presStyleCnt="0"/>
      <dgm:spPr/>
    </dgm:pt>
    <dgm:pt modelId="{9597B9B2-A136-481F-9F6E-E57342FB5052}" type="pres">
      <dgm:prSet presAssocID="{73DE00C9-8039-4A64-B303-113CEBF6A2D2}" presName="imagSh" presStyleLbl="b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משקפי תלת-ממד עם מילוי מלא"/>
        </a:ext>
      </dgm:extLst>
    </dgm:pt>
    <dgm:pt modelId="{682815DA-D890-4EC8-81B1-A0E05EE1AC28}" type="pres">
      <dgm:prSet presAssocID="{73DE00C9-8039-4A64-B303-113CEBF6A2D2}" presName="txNode" presStyleLbl="node1" presStyleIdx="1" presStyleCnt="4">
        <dgm:presLayoutVars>
          <dgm:bulletEnabled val="1"/>
        </dgm:presLayoutVars>
      </dgm:prSet>
      <dgm:spPr/>
    </dgm:pt>
    <dgm:pt modelId="{49644779-1016-4A49-9236-D78CF799ACFB}" type="pres">
      <dgm:prSet presAssocID="{72B6D2BD-2155-4EAF-8D58-F3A550320AF5}" presName="sibTrans" presStyleLbl="sibTrans2D1" presStyleIdx="1" presStyleCnt="3"/>
      <dgm:spPr/>
    </dgm:pt>
    <dgm:pt modelId="{2E72F1CA-43C8-4285-BAE2-B7FD5C3AC333}" type="pres">
      <dgm:prSet presAssocID="{72B6D2BD-2155-4EAF-8D58-F3A550320AF5}" presName="connTx" presStyleLbl="sibTrans2D1" presStyleIdx="1" presStyleCnt="3"/>
      <dgm:spPr/>
    </dgm:pt>
    <dgm:pt modelId="{747FEE2D-48EF-4C31-A883-313A93591934}" type="pres">
      <dgm:prSet presAssocID="{F38917A9-346E-4594-9161-1474DD906D10}" presName="composite" presStyleCnt="0"/>
      <dgm:spPr/>
    </dgm:pt>
    <dgm:pt modelId="{4680CAAB-FFC1-4360-9FEA-F1471D5EE580}" type="pres">
      <dgm:prSet presAssocID="{F38917A9-346E-4594-9161-1474DD906D10}" presName="imagSh" presStyleLbl="b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סטטיסטיקה"/>
        </a:ext>
      </dgm:extLst>
    </dgm:pt>
    <dgm:pt modelId="{6BEBFC7D-BD89-4770-8DEA-7DD10F5DCBE7}" type="pres">
      <dgm:prSet presAssocID="{F38917A9-346E-4594-9161-1474DD906D10}" presName="txNode" presStyleLbl="node1" presStyleIdx="2" presStyleCnt="4">
        <dgm:presLayoutVars>
          <dgm:bulletEnabled val="1"/>
        </dgm:presLayoutVars>
      </dgm:prSet>
      <dgm:spPr/>
    </dgm:pt>
    <dgm:pt modelId="{FBAF258F-F396-4CBB-9507-864BA63EB7F0}" type="pres">
      <dgm:prSet presAssocID="{AB233601-B1E0-405F-9923-7CB31CB6014F}" presName="sibTrans" presStyleLbl="sibTrans2D1" presStyleIdx="2" presStyleCnt="3"/>
      <dgm:spPr/>
    </dgm:pt>
    <dgm:pt modelId="{17862CC1-5F45-416D-BE76-2DCCFCDDE0E0}" type="pres">
      <dgm:prSet presAssocID="{AB233601-B1E0-405F-9923-7CB31CB6014F}" presName="connTx" presStyleLbl="sibTrans2D1" presStyleIdx="2" presStyleCnt="3"/>
      <dgm:spPr/>
    </dgm:pt>
    <dgm:pt modelId="{9781B9FE-EB63-4FFA-BAB9-F56D5DC10F51}" type="pres">
      <dgm:prSet presAssocID="{93B1A925-000F-4E3F-B4FF-C41D6DE46685}" presName="composite" presStyleCnt="0"/>
      <dgm:spPr/>
    </dgm:pt>
    <dgm:pt modelId="{58BFF703-D212-45A5-BE7F-7E2576882AE3}" type="pres">
      <dgm:prSet presAssocID="{93B1A925-000F-4E3F-B4FF-C41D6DE46685}" presName="imagSh" presStyleLbl="b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B343B483-5C36-4A7D-B422-A9D8AEDB7BCA}" type="pres">
      <dgm:prSet presAssocID="{93B1A925-000F-4E3F-B4FF-C41D6DE46685}" presName="txNode" presStyleLbl="node1" presStyleIdx="3" presStyleCnt="4">
        <dgm:presLayoutVars>
          <dgm:bulletEnabled val="1"/>
        </dgm:presLayoutVars>
      </dgm:prSet>
      <dgm:spPr/>
    </dgm:pt>
  </dgm:ptLst>
  <dgm:cxnLst>
    <dgm:cxn modelId="{C91B5216-4721-4997-B40B-EB742CD6A301}" type="presOf" srcId="{A2DDD33B-101E-44F4-9D55-01894BBB9F88}" destId="{2D1D6755-D389-41D5-9121-D3DD1D84FF38}" srcOrd="0" destOrd="0" presId="urn:microsoft.com/office/officeart/2005/8/layout/hProcess10"/>
    <dgm:cxn modelId="{CEB54D22-794D-41F2-BE70-054305C0E7F7}" type="presOf" srcId="{AB233601-B1E0-405F-9923-7CB31CB6014F}" destId="{17862CC1-5F45-416D-BE76-2DCCFCDDE0E0}" srcOrd="1" destOrd="0" presId="urn:microsoft.com/office/officeart/2005/8/layout/hProcess10"/>
    <dgm:cxn modelId="{31D29524-A6CB-4A56-8EA6-B21663ADE9A0}" type="presOf" srcId="{93B1A925-000F-4E3F-B4FF-C41D6DE46685}" destId="{B343B483-5C36-4A7D-B422-A9D8AEDB7BCA}" srcOrd="0" destOrd="0" presId="urn:microsoft.com/office/officeart/2005/8/layout/hProcess10"/>
    <dgm:cxn modelId="{82F9A93D-7A78-4481-8B74-F429EE0240A8}" type="presOf" srcId="{AB233601-B1E0-405F-9923-7CB31CB6014F}" destId="{FBAF258F-F396-4CBB-9507-864BA63EB7F0}" srcOrd="0" destOrd="0" presId="urn:microsoft.com/office/officeart/2005/8/layout/hProcess10"/>
    <dgm:cxn modelId="{A87EBC3E-AF9C-4AFB-85EC-BA7E210D4588}" type="presOf" srcId="{1B913D5D-1ED1-44A9-82AB-00ECDA6012D9}" destId="{F641052B-6B5F-4D1D-AD12-C20C02C187FE}" srcOrd="1" destOrd="0" presId="urn:microsoft.com/office/officeart/2005/8/layout/hProcess10"/>
    <dgm:cxn modelId="{F374635C-CE2B-45AD-9EAD-8D0D8AD421FD}" type="presOf" srcId="{F38917A9-346E-4594-9161-1474DD906D10}" destId="{6BEBFC7D-BD89-4770-8DEA-7DD10F5DCBE7}" srcOrd="0" destOrd="0" presId="urn:microsoft.com/office/officeart/2005/8/layout/hProcess10"/>
    <dgm:cxn modelId="{7B27A56E-5194-4EC8-8A34-709793ACE727}" srcId="{C44CFA5C-091A-4098-87FA-8EC132AC5174}" destId="{93B1A925-000F-4E3F-B4FF-C41D6DE46685}" srcOrd="3" destOrd="0" parTransId="{F20D5F94-D4EB-4248-B056-9DD31DD61D58}" sibTransId="{8575A505-EA0B-4DE3-B39E-42FB679A0E66}"/>
    <dgm:cxn modelId="{A0EAAB51-A4FA-4EB4-A56B-7BBBF207EB24}" srcId="{C44CFA5C-091A-4098-87FA-8EC132AC5174}" destId="{73DE00C9-8039-4A64-B303-113CEBF6A2D2}" srcOrd="1" destOrd="0" parTransId="{C1B3A238-F3C8-49ED-96A0-D5BC28BA68BA}" sibTransId="{72B6D2BD-2155-4EAF-8D58-F3A550320AF5}"/>
    <dgm:cxn modelId="{247BE774-8389-4F45-810A-2C80FC8FF304}" srcId="{C44CFA5C-091A-4098-87FA-8EC132AC5174}" destId="{A2DDD33B-101E-44F4-9D55-01894BBB9F88}" srcOrd="0" destOrd="0" parTransId="{718B14B6-967D-4B7A-82A7-9E9E25F8183B}" sibTransId="{1B913D5D-1ED1-44A9-82AB-00ECDA6012D9}"/>
    <dgm:cxn modelId="{2126E490-01BB-42D2-9187-2D9F39CDAA01}" type="presOf" srcId="{72B6D2BD-2155-4EAF-8D58-F3A550320AF5}" destId="{2E72F1CA-43C8-4285-BAE2-B7FD5C3AC333}" srcOrd="1" destOrd="0" presId="urn:microsoft.com/office/officeart/2005/8/layout/hProcess10"/>
    <dgm:cxn modelId="{B673AEAB-F788-4039-93A5-1BE9D20B4619}" type="presOf" srcId="{72B6D2BD-2155-4EAF-8D58-F3A550320AF5}" destId="{49644779-1016-4A49-9236-D78CF799ACFB}" srcOrd="0" destOrd="0" presId="urn:microsoft.com/office/officeart/2005/8/layout/hProcess10"/>
    <dgm:cxn modelId="{5ECCA9C6-6D98-420F-A375-7298D1984253}" type="presOf" srcId="{C44CFA5C-091A-4098-87FA-8EC132AC5174}" destId="{B510D853-42FB-4ABE-ACD8-5FF8DDF0F398}" srcOrd="0" destOrd="0" presId="urn:microsoft.com/office/officeart/2005/8/layout/hProcess10"/>
    <dgm:cxn modelId="{573B64D1-D688-47BD-84C5-0935A184E240}" type="presOf" srcId="{73DE00C9-8039-4A64-B303-113CEBF6A2D2}" destId="{682815DA-D890-4EC8-81B1-A0E05EE1AC28}" srcOrd="0" destOrd="0" presId="urn:microsoft.com/office/officeart/2005/8/layout/hProcess10"/>
    <dgm:cxn modelId="{84D29DE0-22F1-4334-B919-E09CFE446E3A}" type="presOf" srcId="{1B913D5D-1ED1-44A9-82AB-00ECDA6012D9}" destId="{13F94701-DE78-4BDE-92FD-91EA828855A0}" srcOrd="0" destOrd="0" presId="urn:microsoft.com/office/officeart/2005/8/layout/hProcess10"/>
    <dgm:cxn modelId="{60ED8FE2-9C4A-4D23-ABBE-4C50E97DE182}" srcId="{C44CFA5C-091A-4098-87FA-8EC132AC5174}" destId="{F38917A9-346E-4594-9161-1474DD906D10}" srcOrd="2" destOrd="0" parTransId="{62D2611D-7EFB-4600-A079-FB334F6D3D6C}" sibTransId="{AB233601-B1E0-405F-9923-7CB31CB6014F}"/>
    <dgm:cxn modelId="{B32DC412-C832-4E2D-A7AE-5C1E97A544B7}" type="presParOf" srcId="{B510D853-42FB-4ABE-ACD8-5FF8DDF0F398}" destId="{AB50D436-13E6-461B-9F78-5847F7963987}" srcOrd="0" destOrd="0" presId="urn:microsoft.com/office/officeart/2005/8/layout/hProcess10"/>
    <dgm:cxn modelId="{F63BFB63-5911-4762-B292-3A401D61F4BC}" type="presParOf" srcId="{AB50D436-13E6-461B-9F78-5847F7963987}" destId="{7433C85E-7834-497E-BF7B-F7B27880DAD1}" srcOrd="0" destOrd="0" presId="urn:microsoft.com/office/officeart/2005/8/layout/hProcess10"/>
    <dgm:cxn modelId="{6CF65558-3EA0-4ABB-A6F6-C656D8BF6BA1}" type="presParOf" srcId="{AB50D436-13E6-461B-9F78-5847F7963987}" destId="{2D1D6755-D389-41D5-9121-D3DD1D84FF38}" srcOrd="1" destOrd="0" presId="urn:microsoft.com/office/officeart/2005/8/layout/hProcess10"/>
    <dgm:cxn modelId="{27B1BBD2-AD02-4C89-87F0-BA910598A435}" type="presParOf" srcId="{B510D853-42FB-4ABE-ACD8-5FF8DDF0F398}" destId="{13F94701-DE78-4BDE-92FD-91EA828855A0}" srcOrd="1" destOrd="0" presId="urn:microsoft.com/office/officeart/2005/8/layout/hProcess10"/>
    <dgm:cxn modelId="{6A8D494B-2B3A-4830-95A4-13B076E63B4E}" type="presParOf" srcId="{13F94701-DE78-4BDE-92FD-91EA828855A0}" destId="{F641052B-6B5F-4D1D-AD12-C20C02C187FE}" srcOrd="0" destOrd="0" presId="urn:microsoft.com/office/officeart/2005/8/layout/hProcess10"/>
    <dgm:cxn modelId="{EEEEDF3F-EE57-4315-AE3A-23FD6CD63E9B}" type="presParOf" srcId="{B510D853-42FB-4ABE-ACD8-5FF8DDF0F398}" destId="{FAE5661D-CB75-45EC-8473-C549112345EF}" srcOrd="2" destOrd="0" presId="urn:microsoft.com/office/officeart/2005/8/layout/hProcess10"/>
    <dgm:cxn modelId="{071B8A61-3CCE-47BE-B235-B1CCC9DB223C}" type="presParOf" srcId="{FAE5661D-CB75-45EC-8473-C549112345EF}" destId="{9597B9B2-A136-481F-9F6E-E57342FB5052}" srcOrd="0" destOrd="0" presId="urn:microsoft.com/office/officeart/2005/8/layout/hProcess10"/>
    <dgm:cxn modelId="{C107776A-A09C-4AC8-9FA6-1EBB6630AE37}" type="presParOf" srcId="{FAE5661D-CB75-45EC-8473-C549112345EF}" destId="{682815DA-D890-4EC8-81B1-A0E05EE1AC28}" srcOrd="1" destOrd="0" presId="urn:microsoft.com/office/officeart/2005/8/layout/hProcess10"/>
    <dgm:cxn modelId="{A8B462EB-4C9A-4BCA-8123-559F5CBAAF3C}" type="presParOf" srcId="{B510D853-42FB-4ABE-ACD8-5FF8DDF0F398}" destId="{49644779-1016-4A49-9236-D78CF799ACFB}" srcOrd="3" destOrd="0" presId="urn:microsoft.com/office/officeart/2005/8/layout/hProcess10"/>
    <dgm:cxn modelId="{6C521D52-EFEF-45D1-AC8A-92E98810F6C8}" type="presParOf" srcId="{49644779-1016-4A49-9236-D78CF799ACFB}" destId="{2E72F1CA-43C8-4285-BAE2-B7FD5C3AC333}" srcOrd="0" destOrd="0" presId="urn:microsoft.com/office/officeart/2005/8/layout/hProcess10"/>
    <dgm:cxn modelId="{B2CC29F7-B51D-4DBE-B13E-24AC56D326F6}" type="presParOf" srcId="{B510D853-42FB-4ABE-ACD8-5FF8DDF0F398}" destId="{747FEE2D-48EF-4C31-A883-313A93591934}" srcOrd="4" destOrd="0" presId="urn:microsoft.com/office/officeart/2005/8/layout/hProcess10"/>
    <dgm:cxn modelId="{D55B0781-1755-480F-A78D-8DCEC03B3C41}" type="presParOf" srcId="{747FEE2D-48EF-4C31-A883-313A93591934}" destId="{4680CAAB-FFC1-4360-9FEA-F1471D5EE580}" srcOrd="0" destOrd="0" presId="urn:microsoft.com/office/officeart/2005/8/layout/hProcess10"/>
    <dgm:cxn modelId="{FB71EA59-C5FE-4423-8028-FE46EC0970E2}" type="presParOf" srcId="{747FEE2D-48EF-4C31-A883-313A93591934}" destId="{6BEBFC7D-BD89-4770-8DEA-7DD10F5DCBE7}" srcOrd="1" destOrd="0" presId="urn:microsoft.com/office/officeart/2005/8/layout/hProcess10"/>
    <dgm:cxn modelId="{3576B690-863E-4D66-8809-908CAFC7D909}" type="presParOf" srcId="{B510D853-42FB-4ABE-ACD8-5FF8DDF0F398}" destId="{FBAF258F-F396-4CBB-9507-864BA63EB7F0}" srcOrd="5" destOrd="0" presId="urn:microsoft.com/office/officeart/2005/8/layout/hProcess10"/>
    <dgm:cxn modelId="{F22ED9C6-B02D-46AA-AE88-A2508D188C87}" type="presParOf" srcId="{FBAF258F-F396-4CBB-9507-864BA63EB7F0}" destId="{17862CC1-5F45-416D-BE76-2DCCFCDDE0E0}" srcOrd="0" destOrd="0" presId="urn:microsoft.com/office/officeart/2005/8/layout/hProcess10"/>
    <dgm:cxn modelId="{C0CD21F1-965A-4404-86BF-91CFA04F8420}" type="presParOf" srcId="{B510D853-42FB-4ABE-ACD8-5FF8DDF0F398}" destId="{9781B9FE-EB63-4FFA-BAB9-F56D5DC10F51}" srcOrd="6" destOrd="0" presId="urn:microsoft.com/office/officeart/2005/8/layout/hProcess10"/>
    <dgm:cxn modelId="{BDFA655F-B741-4D86-8B31-8C4AE2B96B1D}" type="presParOf" srcId="{9781B9FE-EB63-4FFA-BAB9-F56D5DC10F51}" destId="{58BFF703-D212-45A5-BE7F-7E2576882AE3}" srcOrd="0" destOrd="0" presId="urn:microsoft.com/office/officeart/2005/8/layout/hProcess10"/>
    <dgm:cxn modelId="{F5A98CA2-BD9A-4FAE-B317-86E1119CA37E}" type="presParOf" srcId="{9781B9FE-EB63-4FFA-BAB9-F56D5DC10F51}" destId="{B343B483-5C36-4A7D-B422-A9D8AEDB7BCA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4CFA5C-091A-4098-87FA-8EC132AC5174}" type="doc">
      <dgm:prSet loTypeId="urn:microsoft.com/office/officeart/2005/8/layout/hProcess10" loCatId="process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DDD33B-101E-44F4-9D55-01894BBB9F88}">
      <dgm:prSet custT="1"/>
      <dgm:spPr/>
      <dgm:t>
        <a:bodyPr/>
        <a:lstStyle/>
        <a:p>
          <a:r>
            <a:rPr lang="en-US" sz="1400"/>
            <a:t>Big political database</a:t>
          </a:r>
        </a:p>
      </dgm:t>
    </dgm:pt>
    <dgm:pt modelId="{718B14B6-967D-4B7A-82A7-9E9E25F8183B}" type="parTrans" cxnId="{247BE774-8389-4F45-810A-2C80FC8FF304}">
      <dgm:prSet/>
      <dgm:spPr/>
      <dgm:t>
        <a:bodyPr/>
        <a:lstStyle/>
        <a:p>
          <a:endParaRPr lang="en-US" sz="1400"/>
        </a:p>
      </dgm:t>
    </dgm:pt>
    <dgm:pt modelId="{1B913D5D-1ED1-44A9-82AB-00ECDA6012D9}" type="sibTrans" cxnId="{247BE774-8389-4F45-810A-2C80FC8FF304}">
      <dgm:prSet custT="1"/>
      <dgm:spPr/>
      <dgm:t>
        <a:bodyPr/>
        <a:lstStyle/>
        <a:p>
          <a:endParaRPr lang="en-US" sz="1400"/>
        </a:p>
      </dgm:t>
    </dgm:pt>
    <dgm:pt modelId="{F38917A9-346E-4594-9161-1474DD906D10}">
      <dgm:prSet custT="1"/>
      <dgm:spPr/>
      <dgm:t>
        <a:bodyPr/>
        <a:lstStyle/>
        <a:p>
          <a:r>
            <a:rPr lang="en-US" sz="1400"/>
            <a:t>Data (and sentiment) analysis using AI</a:t>
          </a:r>
        </a:p>
      </dgm:t>
    </dgm:pt>
    <dgm:pt modelId="{62D2611D-7EFB-4600-A079-FB334F6D3D6C}" type="parTrans" cxnId="{60ED8FE2-9C4A-4D23-ABBE-4C50E97DE182}">
      <dgm:prSet/>
      <dgm:spPr/>
      <dgm:t>
        <a:bodyPr/>
        <a:lstStyle/>
        <a:p>
          <a:endParaRPr lang="en-US" sz="1400"/>
        </a:p>
      </dgm:t>
    </dgm:pt>
    <dgm:pt modelId="{AB233601-B1E0-405F-9923-7CB31CB6014F}" type="sibTrans" cxnId="{60ED8FE2-9C4A-4D23-ABBE-4C50E97DE182}">
      <dgm:prSet custT="1"/>
      <dgm:spPr/>
      <dgm:t>
        <a:bodyPr/>
        <a:lstStyle/>
        <a:p>
          <a:endParaRPr lang="en-US" sz="1400"/>
        </a:p>
      </dgm:t>
    </dgm:pt>
    <dgm:pt modelId="{93B1A925-000F-4E3F-B4FF-C41D6DE46685}">
      <dgm:prSet custT="1"/>
      <dgm:spPr/>
      <dgm:t>
        <a:bodyPr/>
        <a:lstStyle/>
        <a:p>
          <a:r>
            <a:rPr lang="en-US" sz="1400"/>
            <a:t>Useful, simple, user-friendly UI for analysis display</a:t>
          </a:r>
        </a:p>
      </dgm:t>
    </dgm:pt>
    <dgm:pt modelId="{F20D5F94-D4EB-4248-B056-9DD31DD61D58}" type="parTrans" cxnId="{7B27A56E-5194-4EC8-8A34-709793ACE727}">
      <dgm:prSet/>
      <dgm:spPr/>
      <dgm:t>
        <a:bodyPr/>
        <a:lstStyle/>
        <a:p>
          <a:endParaRPr lang="en-US" sz="1400"/>
        </a:p>
      </dgm:t>
    </dgm:pt>
    <dgm:pt modelId="{8575A505-EA0B-4DE3-B39E-42FB679A0E66}" type="sibTrans" cxnId="{7B27A56E-5194-4EC8-8A34-709793ACE727}">
      <dgm:prSet/>
      <dgm:spPr/>
      <dgm:t>
        <a:bodyPr/>
        <a:lstStyle/>
        <a:p>
          <a:endParaRPr lang="en-US" sz="1400"/>
        </a:p>
      </dgm:t>
    </dgm:pt>
    <dgm:pt modelId="{B510D853-42FB-4ABE-ACD8-5FF8DDF0F398}" type="pres">
      <dgm:prSet presAssocID="{C44CFA5C-091A-4098-87FA-8EC132AC5174}" presName="Name0" presStyleCnt="0">
        <dgm:presLayoutVars>
          <dgm:dir/>
          <dgm:resizeHandles val="exact"/>
        </dgm:presLayoutVars>
      </dgm:prSet>
      <dgm:spPr/>
    </dgm:pt>
    <dgm:pt modelId="{AB50D436-13E6-461B-9F78-5847F7963987}" type="pres">
      <dgm:prSet presAssocID="{A2DDD33B-101E-44F4-9D55-01894BBB9F88}" presName="composite" presStyleCnt="0"/>
      <dgm:spPr/>
    </dgm:pt>
    <dgm:pt modelId="{7433C85E-7834-497E-BF7B-F7B27880DAD1}" type="pres">
      <dgm:prSet presAssocID="{A2DDD33B-101E-44F4-9D55-01894BBB9F88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בנק"/>
        </a:ext>
      </dgm:extLst>
    </dgm:pt>
    <dgm:pt modelId="{2D1D6755-D389-41D5-9121-D3DD1D84FF38}" type="pres">
      <dgm:prSet presAssocID="{A2DDD33B-101E-44F4-9D55-01894BBB9F88}" presName="txNode" presStyleLbl="node1" presStyleIdx="0" presStyleCnt="3">
        <dgm:presLayoutVars>
          <dgm:bulletEnabled val="1"/>
        </dgm:presLayoutVars>
      </dgm:prSet>
      <dgm:spPr/>
    </dgm:pt>
    <dgm:pt modelId="{13F94701-DE78-4BDE-92FD-91EA828855A0}" type="pres">
      <dgm:prSet presAssocID="{1B913D5D-1ED1-44A9-82AB-00ECDA6012D9}" presName="sibTrans" presStyleLbl="sibTrans2D1" presStyleIdx="0" presStyleCnt="2"/>
      <dgm:spPr/>
    </dgm:pt>
    <dgm:pt modelId="{F641052B-6B5F-4D1D-AD12-C20C02C187FE}" type="pres">
      <dgm:prSet presAssocID="{1B913D5D-1ED1-44A9-82AB-00ECDA6012D9}" presName="connTx" presStyleLbl="sibTrans2D1" presStyleIdx="0" presStyleCnt="2"/>
      <dgm:spPr/>
    </dgm:pt>
    <dgm:pt modelId="{747FEE2D-48EF-4C31-A883-313A93591934}" type="pres">
      <dgm:prSet presAssocID="{F38917A9-346E-4594-9161-1474DD906D10}" presName="composite" presStyleCnt="0"/>
      <dgm:spPr/>
    </dgm:pt>
    <dgm:pt modelId="{4680CAAB-FFC1-4360-9FEA-F1471D5EE580}" type="pres">
      <dgm:prSet presAssocID="{F38917A9-346E-4594-9161-1474DD906D10}" presName="imagSh" presStyleLbl="b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סטטיסטיקה"/>
        </a:ext>
      </dgm:extLst>
    </dgm:pt>
    <dgm:pt modelId="{6BEBFC7D-BD89-4770-8DEA-7DD10F5DCBE7}" type="pres">
      <dgm:prSet presAssocID="{F38917A9-346E-4594-9161-1474DD906D10}" presName="txNode" presStyleLbl="node1" presStyleIdx="1" presStyleCnt="3">
        <dgm:presLayoutVars>
          <dgm:bulletEnabled val="1"/>
        </dgm:presLayoutVars>
      </dgm:prSet>
      <dgm:spPr/>
    </dgm:pt>
    <dgm:pt modelId="{FBAF258F-F396-4CBB-9507-864BA63EB7F0}" type="pres">
      <dgm:prSet presAssocID="{AB233601-B1E0-405F-9923-7CB31CB6014F}" presName="sibTrans" presStyleLbl="sibTrans2D1" presStyleIdx="1" presStyleCnt="2"/>
      <dgm:spPr/>
    </dgm:pt>
    <dgm:pt modelId="{17862CC1-5F45-416D-BE76-2DCCFCDDE0E0}" type="pres">
      <dgm:prSet presAssocID="{AB233601-B1E0-405F-9923-7CB31CB6014F}" presName="connTx" presStyleLbl="sibTrans2D1" presStyleIdx="1" presStyleCnt="2"/>
      <dgm:spPr/>
    </dgm:pt>
    <dgm:pt modelId="{9781B9FE-EB63-4FFA-BAB9-F56D5DC10F51}" type="pres">
      <dgm:prSet presAssocID="{93B1A925-000F-4E3F-B4FF-C41D6DE46685}" presName="composite" presStyleCnt="0"/>
      <dgm:spPr/>
    </dgm:pt>
    <dgm:pt modelId="{58BFF703-D212-45A5-BE7F-7E2576882AE3}" type="pres">
      <dgm:prSet presAssocID="{93B1A925-000F-4E3F-B4FF-C41D6DE46685}" presName="imagSh" presStyleLbl="b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B343B483-5C36-4A7D-B422-A9D8AEDB7BCA}" type="pres">
      <dgm:prSet presAssocID="{93B1A925-000F-4E3F-B4FF-C41D6DE46685}" presName="txNode" presStyleLbl="node1" presStyleIdx="2" presStyleCnt="3">
        <dgm:presLayoutVars>
          <dgm:bulletEnabled val="1"/>
        </dgm:presLayoutVars>
      </dgm:prSet>
      <dgm:spPr/>
    </dgm:pt>
  </dgm:ptLst>
  <dgm:cxnLst>
    <dgm:cxn modelId="{C91B5216-4721-4997-B40B-EB742CD6A301}" type="presOf" srcId="{A2DDD33B-101E-44F4-9D55-01894BBB9F88}" destId="{2D1D6755-D389-41D5-9121-D3DD1D84FF38}" srcOrd="0" destOrd="0" presId="urn:microsoft.com/office/officeart/2005/8/layout/hProcess10"/>
    <dgm:cxn modelId="{CEB54D22-794D-41F2-BE70-054305C0E7F7}" type="presOf" srcId="{AB233601-B1E0-405F-9923-7CB31CB6014F}" destId="{17862CC1-5F45-416D-BE76-2DCCFCDDE0E0}" srcOrd="1" destOrd="0" presId="urn:microsoft.com/office/officeart/2005/8/layout/hProcess10"/>
    <dgm:cxn modelId="{31D29524-A6CB-4A56-8EA6-B21663ADE9A0}" type="presOf" srcId="{93B1A925-000F-4E3F-B4FF-C41D6DE46685}" destId="{B343B483-5C36-4A7D-B422-A9D8AEDB7BCA}" srcOrd="0" destOrd="0" presId="urn:microsoft.com/office/officeart/2005/8/layout/hProcess10"/>
    <dgm:cxn modelId="{82F9A93D-7A78-4481-8B74-F429EE0240A8}" type="presOf" srcId="{AB233601-B1E0-405F-9923-7CB31CB6014F}" destId="{FBAF258F-F396-4CBB-9507-864BA63EB7F0}" srcOrd="0" destOrd="0" presId="urn:microsoft.com/office/officeart/2005/8/layout/hProcess10"/>
    <dgm:cxn modelId="{A87EBC3E-AF9C-4AFB-85EC-BA7E210D4588}" type="presOf" srcId="{1B913D5D-1ED1-44A9-82AB-00ECDA6012D9}" destId="{F641052B-6B5F-4D1D-AD12-C20C02C187FE}" srcOrd="1" destOrd="0" presId="urn:microsoft.com/office/officeart/2005/8/layout/hProcess10"/>
    <dgm:cxn modelId="{F374635C-CE2B-45AD-9EAD-8D0D8AD421FD}" type="presOf" srcId="{F38917A9-346E-4594-9161-1474DD906D10}" destId="{6BEBFC7D-BD89-4770-8DEA-7DD10F5DCBE7}" srcOrd="0" destOrd="0" presId="urn:microsoft.com/office/officeart/2005/8/layout/hProcess10"/>
    <dgm:cxn modelId="{7B27A56E-5194-4EC8-8A34-709793ACE727}" srcId="{C44CFA5C-091A-4098-87FA-8EC132AC5174}" destId="{93B1A925-000F-4E3F-B4FF-C41D6DE46685}" srcOrd="2" destOrd="0" parTransId="{F20D5F94-D4EB-4248-B056-9DD31DD61D58}" sibTransId="{8575A505-EA0B-4DE3-B39E-42FB679A0E66}"/>
    <dgm:cxn modelId="{247BE774-8389-4F45-810A-2C80FC8FF304}" srcId="{C44CFA5C-091A-4098-87FA-8EC132AC5174}" destId="{A2DDD33B-101E-44F4-9D55-01894BBB9F88}" srcOrd="0" destOrd="0" parTransId="{718B14B6-967D-4B7A-82A7-9E9E25F8183B}" sibTransId="{1B913D5D-1ED1-44A9-82AB-00ECDA6012D9}"/>
    <dgm:cxn modelId="{5ECCA9C6-6D98-420F-A375-7298D1984253}" type="presOf" srcId="{C44CFA5C-091A-4098-87FA-8EC132AC5174}" destId="{B510D853-42FB-4ABE-ACD8-5FF8DDF0F398}" srcOrd="0" destOrd="0" presId="urn:microsoft.com/office/officeart/2005/8/layout/hProcess10"/>
    <dgm:cxn modelId="{84D29DE0-22F1-4334-B919-E09CFE446E3A}" type="presOf" srcId="{1B913D5D-1ED1-44A9-82AB-00ECDA6012D9}" destId="{13F94701-DE78-4BDE-92FD-91EA828855A0}" srcOrd="0" destOrd="0" presId="urn:microsoft.com/office/officeart/2005/8/layout/hProcess10"/>
    <dgm:cxn modelId="{60ED8FE2-9C4A-4D23-ABBE-4C50E97DE182}" srcId="{C44CFA5C-091A-4098-87FA-8EC132AC5174}" destId="{F38917A9-346E-4594-9161-1474DD906D10}" srcOrd="1" destOrd="0" parTransId="{62D2611D-7EFB-4600-A079-FB334F6D3D6C}" sibTransId="{AB233601-B1E0-405F-9923-7CB31CB6014F}"/>
    <dgm:cxn modelId="{B32DC412-C832-4E2D-A7AE-5C1E97A544B7}" type="presParOf" srcId="{B510D853-42FB-4ABE-ACD8-5FF8DDF0F398}" destId="{AB50D436-13E6-461B-9F78-5847F7963987}" srcOrd="0" destOrd="0" presId="urn:microsoft.com/office/officeart/2005/8/layout/hProcess10"/>
    <dgm:cxn modelId="{F63BFB63-5911-4762-B292-3A401D61F4BC}" type="presParOf" srcId="{AB50D436-13E6-461B-9F78-5847F7963987}" destId="{7433C85E-7834-497E-BF7B-F7B27880DAD1}" srcOrd="0" destOrd="0" presId="urn:microsoft.com/office/officeart/2005/8/layout/hProcess10"/>
    <dgm:cxn modelId="{6CF65558-3EA0-4ABB-A6F6-C656D8BF6BA1}" type="presParOf" srcId="{AB50D436-13E6-461B-9F78-5847F7963987}" destId="{2D1D6755-D389-41D5-9121-D3DD1D84FF38}" srcOrd="1" destOrd="0" presId="urn:microsoft.com/office/officeart/2005/8/layout/hProcess10"/>
    <dgm:cxn modelId="{27B1BBD2-AD02-4C89-87F0-BA910598A435}" type="presParOf" srcId="{B510D853-42FB-4ABE-ACD8-5FF8DDF0F398}" destId="{13F94701-DE78-4BDE-92FD-91EA828855A0}" srcOrd="1" destOrd="0" presId="urn:microsoft.com/office/officeart/2005/8/layout/hProcess10"/>
    <dgm:cxn modelId="{6A8D494B-2B3A-4830-95A4-13B076E63B4E}" type="presParOf" srcId="{13F94701-DE78-4BDE-92FD-91EA828855A0}" destId="{F641052B-6B5F-4D1D-AD12-C20C02C187FE}" srcOrd="0" destOrd="0" presId="urn:microsoft.com/office/officeart/2005/8/layout/hProcess10"/>
    <dgm:cxn modelId="{B2CC29F7-B51D-4DBE-B13E-24AC56D326F6}" type="presParOf" srcId="{B510D853-42FB-4ABE-ACD8-5FF8DDF0F398}" destId="{747FEE2D-48EF-4C31-A883-313A93591934}" srcOrd="2" destOrd="0" presId="urn:microsoft.com/office/officeart/2005/8/layout/hProcess10"/>
    <dgm:cxn modelId="{D55B0781-1755-480F-A78D-8DCEC03B3C41}" type="presParOf" srcId="{747FEE2D-48EF-4C31-A883-313A93591934}" destId="{4680CAAB-FFC1-4360-9FEA-F1471D5EE580}" srcOrd="0" destOrd="0" presId="urn:microsoft.com/office/officeart/2005/8/layout/hProcess10"/>
    <dgm:cxn modelId="{FB71EA59-C5FE-4423-8028-FE46EC0970E2}" type="presParOf" srcId="{747FEE2D-48EF-4C31-A883-313A93591934}" destId="{6BEBFC7D-BD89-4770-8DEA-7DD10F5DCBE7}" srcOrd="1" destOrd="0" presId="urn:microsoft.com/office/officeart/2005/8/layout/hProcess10"/>
    <dgm:cxn modelId="{3576B690-863E-4D66-8809-908CAFC7D909}" type="presParOf" srcId="{B510D853-42FB-4ABE-ACD8-5FF8DDF0F398}" destId="{FBAF258F-F396-4CBB-9507-864BA63EB7F0}" srcOrd="3" destOrd="0" presId="urn:microsoft.com/office/officeart/2005/8/layout/hProcess10"/>
    <dgm:cxn modelId="{F22ED9C6-B02D-46AA-AE88-A2508D188C87}" type="presParOf" srcId="{FBAF258F-F396-4CBB-9507-864BA63EB7F0}" destId="{17862CC1-5F45-416D-BE76-2DCCFCDDE0E0}" srcOrd="0" destOrd="0" presId="urn:microsoft.com/office/officeart/2005/8/layout/hProcess10"/>
    <dgm:cxn modelId="{C0CD21F1-965A-4404-86BF-91CFA04F8420}" type="presParOf" srcId="{B510D853-42FB-4ABE-ACD8-5FF8DDF0F398}" destId="{9781B9FE-EB63-4FFA-BAB9-F56D5DC10F51}" srcOrd="4" destOrd="0" presId="urn:microsoft.com/office/officeart/2005/8/layout/hProcess10"/>
    <dgm:cxn modelId="{BDFA655F-B741-4D86-8B31-8C4AE2B96B1D}" type="presParOf" srcId="{9781B9FE-EB63-4FFA-BAB9-F56D5DC10F51}" destId="{58BFF703-D212-45A5-BE7F-7E2576882AE3}" srcOrd="0" destOrd="0" presId="urn:microsoft.com/office/officeart/2005/8/layout/hProcess10"/>
    <dgm:cxn modelId="{F5A98CA2-BD9A-4FAE-B317-86E1119CA37E}" type="presParOf" srcId="{9781B9FE-EB63-4FFA-BAB9-F56D5DC10F51}" destId="{B343B483-5C36-4A7D-B422-A9D8AEDB7BCA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824AF5-400E-4A18-9157-947EC1E1A934}">
      <dsp:nvSpPr>
        <dsp:cNvPr id="0" name=""/>
        <dsp:cNvSpPr/>
      </dsp:nvSpPr>
      <dsp:spPr>
        <a:xfrm>
          <a:off x="580951" y="139470"/>
          <a:ext cx="1612687" cy="1612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8E804-FA31-4D55-BCDA-2BE3221F78B4}">
      <dsp:nvSpPr>
        <dsp:cNvPr id="0" name=""/>
        <dsp:cNvSpPr/>
      </dsp:nvSpPr>
      <dsp:spPr>
        <a:xfrm>
          <a:off x="924639" y="483158"/>
          <a:ext cx="925312" cy="92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44776-9748-4E0D-9E85-FEF0D18D9262}">
      <dsp:nvSpPr>
        <dsp:cNvPr id="0" name=""/>
        <dsp:cNvSpPr/>
      </dsp:nvSpPr>
      <dsp:spPr>
        <a:xfrm>
          <a:off x="65420" y="2254470"/>
          <a:ext cx="2643750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/>
            <a:t>Raw Knesset data</a:t>
          </a:r>
          <a:br>
            <a:rPr lang="en-US" sz="2000" kern="1200" cap="none"/>
          </a:br>
          <a:r>
            <a:rPr lang="en-US" sz="2000" kern="1200" cap="none"/>
            <a:t>vs.</a:t>
          </a:r>
          <a:br>
            <a:rPr lang="en-US" sz="2000" kern="1200" cap="none"/>
          </a:br>
          <a:r>
            <a:rPr lang="en-US" sz="2000" kern="1200" cap="none"/>
            <a:t>user-relevant information</a:t>
          </a:r>
        </a:p>
      </dsp:txBody>
      <dsp:txXfrm>
        <a:off x="65420" y="2254470"/>
        <a:ext cx="2643750" cy="1260000"/>
      </dsp:txXfrm>
    </dsp:sp>
    <dsp:sp modelId="{2734C4DF-B5A6-4CE8-BCD1-A7D849C1103E}">
      <dsp:nvSpPr>
        <dsp:cNvPr id="0" name=""/>
        <dsp:cNvSpPr/>
      </dsp:nvSpPr>
      <dsp:spPr>
        <a:xfrm>
          <a:off x="3687358" y="139470"/>
          <a:ext cx="1612687" cy="1612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544FA-1EAF-48D6-BB3A-D4856AE7FB2B}">
      <dsp:nvSpPr>
        <dsp:cNvPr id="0" name=""/>
        <dsp:cNvSpPr/>
      </dsp:nvSpPr>
      <dsp:spPr>
        <a:xfrm>
          <a:off x="4031045" y="483158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ADAFE7-A064-47F3-B833-A060BB20344E}">
      <dsp:nvSpPr>
        <dsp:cNvPr id="0" name=""/>
        <dsp:cNvSpPr/>
      </dsp:nvSpPr>
      <dsp:spPr>
        <a:xfrm>
          <a:off x="3171827" y="2254470"/>
          <a:ext cx="2643750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Available data </a:t>
          </a:r>
          <a:br>
            <a:rPr lang="en-US" sz="2000" kern="1200" cap="none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</a:br>
          <a:r>
            <a:rPr lang="en-US" sz="2000" kern="1200" cap="none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vs. </a:t>
          </a:r>
          <a:br>
            <a:rPr lang="en-US" sz="2000" kern="1200" cap="none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</a:br>
          <a:r>
            <a:rPr lang="en-US" sz="2000" kern="1200" cap="none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unavailable insights</a:t>
          </a:r>
          <a:endParaRPr lang="he-IL" sz="2000" kern="1200" cap="none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3171827" y="2254470"/>
        <a:ext cx="2643750" cy="1260000"/>
      </dsp:txXfrm>
    </dsp:sp>
    <dsp:sp modelId="{4FA7F58C-7683-4CA0-A846-D81D53A24E77}">
      <dsp:nvSpPr>
        <dsp:cNvPr id="0" name=""/>
        <dsp:cNvSpPr/>
      </dsp:nvSpPr>
      <dsp:spPr>
        <a:xfrm>
          <a:off x="6793764" y="139470"/>
          <a:ext cx="1612687" cy="16126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E1BBA3-681B-4C69-87A4-A0BDAB95FF54}">
      <dsp:nvSpPr>
        <dsp:cNvPr id="0" name=""/>
        <dsp:cNvSpPr/>
      </dsp:nvSpPr>
      <dsp:spPr>
        <a:xfrm>
          <a:off x="7137452" y="483158"/>
          <a:ext cx="925312" cy="9253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B36DCD-448F-423E-AD46-4749FBFE3891}">
      <dsp:nvSpPr>
        <dsp:cNvPr id="0" name=""/>
        <dsp:cNvSpPr/>
      </dsp:nvSpPr>
      <dsp:spPr>
        <a:xfrm>
          <a:off x="6278233" y="2254470"/>
          <a:ext cx="2643750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Isolated statements vs. </a:t>
          </a:r>
          <a:br>
            <a:rPr lang="en-US" sz="2000" kern="1200" cap="none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</a:br>
          <a:r>
            <a:rPr lang="en-US" sz="2000" kern="1200" cap="none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/>
              <a:ea typeface="+mn-ea"/>
              <a:cs typeface="+mn-cs"/>
            </a:rPr>
            <a:t>Discourse trends</a:t>
          </a:r>
          <a:endParaRPr lang="en-US" sz="2000" kern="1200" cap="none"/>
        </a:p>
      </dsp:txBody>
      <dsp:txXfrm>
        <a:off x="6278233" y="2254470"/>
        <a:ext cx="2643750" cy="126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3C85E-7834-497E-BF7B-F7B27880DAD1}">
      <dsp:nvSpPr>
        <dsp:cNvPr id="0" name=""/>
        <dsp:cNvSpPr/>
      </dsp:nvSpPr>
      <dsp:spPr>
        <a:xfrm>
          <a:off x="1393" y="621658"/>
          <a:ext cx="1813774" cy="181377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D6755-D389-41D5-9121-D3DD1D84FF38}">
      <dsp:nvSpPr>
        <dsp:cNvPr id="0" name=""/>
        <dsp:cNvSpPr/>
      </dsp:nvSpPr>
      <dsp:spPr>
        <a:xfrm>
          <a:off x="296658" y="1709923"/>
          <a:ext cx="1813774" cy="18137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Big political database</a:t>
          </a:r>
        </a:p>
      </dsp:txBody>
      <dsp:txXfrm>
        <a:off x="349782" y="1763047"/>
        <a:ext cx="1707526" cy="1707526"/>
      </dsp:txXfrm>
    </dsp:sp>
    <dsp:sp modelId="{13F94701-DE78-4BDE-92FD-91EA828855A0}">
      <dsp:nvSpPr>
        <dsp:cNvPr id="0" name=""/>
        <dsp:cNvSpPr/>
      </dsp:nvSpPr>
      <dsp:spPr>
        <a:xfrm>
          <a:off x="2164540" y="1310633"/>
          <a:ext cx="349372" cy="4358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164540" y="1397798"/>
        <a:ext cx="244560" cy="261494"/>
      </dsp:txXfrm>
    </dsp:sp>
    <dsp:sp modelId="{9597B9B2-A136-481F-9F6E-E57342FB5052}">
      <dsp:nvSpPr>
        <dsp:cNvPr id="0" name=""/>
        <dsp:cNvSpPr/>
      </dsp:nvSpPr>
      <dsp:spPr>
        <a:xfrm>
          <a:off x="2813375" y="621658"/>
          <a:ext cx="1813774" cy="181377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815DA-D890-4EC8-81B1-A0E05EE1AC28}">
      <dsp:nvSpPr>
        <dsp:cNvPr id="0" name=""/>
        <dsp:cNvSpPr/>
      </dsp:nvSpPr>
      <dsp:spPr>
        <a:xfrm>
          <a:off x="3108641" y="1709923"/>
          <a:ext cx="1813774" cy="18137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Filter</a:t>
          </a:r>
          <a:endParaRPr lang="he-IL" sz="2800" kern="1200">
            <a:solidFill>
              <a:prstClr val="white"/>
            </a:solidFill>
            <a:latin typeface="Century Gothic" panose="020B0502020202020204"/>
            <a:ea typeface="+mn-ea"/>
            <a:cs typeface="+mn-cs"/>
          </a:endParaRPr>
        </a:p>
      </dsp:txBody>
      <dsp:txXfrm>
        <a:off x="3161765" y="1763047"/>
        <a:ext cx="1707526" cy="1707526"/>
      </dsp:txXfrm>
    </dsp:sp>
    <dsp:sp modelId="{49644779-1016-4A49-9236-D78CF799ACFB}">
      <dsp:nvSpPr>
        <dsp:cNvPr id="0" name=""/>
        <dsp:cNvSpPr/>
      </dsp:nvSpPr>
      <dsp:spPr>
        <a:xfrm>
          <a:off x="4976522" y="1310633"/>
          <a:ext cx="349372" cy="4358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900" kern="1200"/>
        </a:p>
      </dsp:txBody>
      <dsp:txXfrm>
        <a:off x="4976522" y="1397798"/>
        <a:ext cx="244560" cy="261494"/>
      </dsp:txXfrm>
    </dsp:sp>
    <dsp:sp modelId="{4680CAAB-FFC1-4360-9FEA-F1471D5EE580}">
      <dsp:nvSpPr>
        <dsp:cNvPr id="0" name=""/>
        <dsp:cNvSpPr/>
      </dsp:nvSpPr>
      <dsp:spPr>
        <a:xfrm>
          <a:off x="5625357" y="621658"/>
          <a:ext cx="1813774" cy="181377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BFC7D-BD89-4770-8DEA-7DD10F5DCBE7}">
      <dsp:nvSpPr>
        <dsp:cNvPr id="0" name=""/>
        <dsp:cNvSpPr/>
      </dsp:nvSpPr>
      <dsp:spPr>
        <a:xfrm>
          <a:off x="5920623" y="1709923"/>
          <a:ext cx="1813774" cy="181377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Score</a:t>
          </a:r>
        </a:p>
      </dsp:txBody>
      <dsp:txXfrm>
        <a:off x="5973747" y="1763047"/>
        <a:ext cx="1707526" cy="1707526"/>
      </dsp:txXfrm>
    </dsp:sp>
    <dsp:sp modelId="{FBAF258F-F396-4CBB-9507-864BA63EB7F0}">
      <dsp:nvSpPr>
        <dsp:cNvPr id="0" name=""/>
        <dsp:cNvSpPr/>
      </dsp:nvSpPr>
      <dsp:spPr>
        <a:xfrm>
          <a:off x="7788504" y="1310633"/>
          <a:ext cx="349372" cy="4358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788504" y="1397798"/>
        <a:ext cx="244560" cy="261494"/>
      </dsp:txXfrm>
    </dsp:sp>
    <dsp:sp modelId="{58BFF703-D212-45A5-BE7F-7E2576882AE3}">
      <dsp:nvSpPr>
        <dsp:cNvPr id="0" name=""/>
        <dsp:cNvSpPr/>
      </dsp:nvSpPr>
      <dsp:spPr>
        <a:xfrm>
          <a:off x="8437340" y="621658"/>
          <a:ext cx="1813774" cy="181377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3B483-5C36-4A7D-B422-A9D8AEDB7BCA}">
      <dsp:nvSpPr>
        <dsp:cNvPr id="0" name=""/>
        <dsp:cNvSpPr/>
      </dsp:nvSpPr>
      <dsp:spPr>
        <a:xfrm>
          <a:off x="8732605" y="1709923"/>
          <a:ext cx="1813774" cy="18137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UI</a:t>
          </a:r>
        </a:p>
      </dsp:txBody>
      <dsp:txXfrm>
        <a:off x="8785729" y="1763047"/>
        <a:ext cx="1707526" cy="17075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3C85E-7834-497E-BF7B-F7B27880DAD1}">
      <dsp:nvSpPr>
        <dsp:cNvPr id="0" name=""/>
        <dsp:cNvSpPr/>
      </dsp:nvSpPr>
      <dsp:spPr>
        <a:xfrm>
          <a:off x="2645" y="1593"/>
          <a:ext cx="1246211" cy="12462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D6755-D389-41D5-9121-D3DD1D84FF38}">
      <dsp:nvSpPr>
        <dsp:cNvPr id="0" name=""/>
        <dsp:cNvSpPr/>
      </dsp:nvSpPr>
      <dsp:spPr>
        <a:xfrm>
          <a:off x="205516" y="749320"/>
          <a:ext cx="1246211" cy="12462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Big political database</a:t>
          </a:r>
        </a:p>
      </dsp:txBody>
      <dsp:txXfrm>
        <a:off x="242016" y="785820"/>
        <a:ext cx="1173211" cy="1173211"/>
      </dsp:txXfrm>
    </dsp:sp>
    <dsp:sp modelId="{13F94701-DE78-4BDE-92FD-91EA828855A0}">
      <dsp:nvSpPr>
        <dsp:cNvPr id="0" name=""/>
        <dsp:cNvSpPr/>
      </dsp:nvSpPr>
      <dsp:spPr>
        <a:xfrm>
          <a:off x="1488904" y="474975"/>
          <a:ext cx="240047" cy="2994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88904" y="534864"/>
        <a:ext cx="168033" cy="179669"/>
      </dsp:txXfrm>
    </dsp:sp>
    <dsp:sp modelId="{4680CAAB-FFC1-4360-9FEA-F1471D5EE580}">
      <dsp:nvSpPr>
        <dsp:cNvPr id="0" name=""/>
        <dsp:cNvSpPr/>
      </dsp:nvSpPr>
      <dsp:spPr>
        <a:xfrm>
          <a:off x="1934707" y="1593"/>
          <a:ext cx="1246211" cy="12462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BFC7D-BD89-4770-8DEA-7DD10F5DCBE7}">
      <dsp:nvSpPr>
        <dsp:cNvPr id="0" name=""/>
        <dsp:cNvSpPr/>
      </dsp:nvSpPr>
      <dsp:spPr>
        <a:xfrm>
          <a:off x="2137579" y="749320"/>
          <a:ext cx="1246211" cy="12462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(and sentiment) analysis using AI</a:t>
          </a:r>
        </a:p>
      </dsp:txBody>
      <dsp:txXfrm>
        <a:off x="2174079" y="785820"/>
        <a:ext cx="1173211" cy="1173211"/>
      </dsp:txXfrm>
    </dsp:sp>
    <dsp:sp modelId="{FBAF258F-F396-4CBB-9507-864BA63EB7F0}">
      <dsp:nvSpPr>
        <dsp:cNvPr id="0" name=""/>
        <dsp:cNvSpPr/>
      </dsp:nvSpPr>
      <dsp:spPr>
        <a:xfrm>
          <a:off x="3420967" y="474975"/>
          <a:ext cx="240047" cy="2994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420967" y="534864"/>
        <a:ext cx="168033" cy="179669"/>
      </dsp:txXfrm>
    </dsp:sp>
    <dsp:sp modelId="{58BFF703-D212-45A5-BE7F-7E2576882AE3}">
      <dsp:nvSpPr>
        <dsp:cNvPr id="0" name=""/>
        <dsp:cNvSpPr/>
      </dsp:nvSpPr>
      <dsp:spPr>
        <a:xfrm>
          <a:off x="3866770" y="1593"/>
          <a:ext cx="1246211" cy="12462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3B483-5C36-4A7D-B422-A9D8AEDB7BCA}">
      <dsp:nvSpPr>
        <dsp:cNvPr id="0" name=""/>
        <dsp:cNvSpPr/>
      </dsp:nvSpPr>
      <dsp:spPr>
        <a:xfrm>
          <a:off x="4069642" y="749320"/>
          <a:ext cx="1246211" cy="12462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Useful, simple, user-friendly UI for analysis display</a:t>
          </a:r>
        </a:p>
      </dsp:txBody>
      <dsp:txXfrm>
        <a:off x="4106142" y="785820"/>
        <a:ext cx="1173211" cy="1173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7A707DD-1D16-4240-9F5F-4F1C22908ABC}" type="datetimeFigureOut">
              <a:rPr lang="he-IL" smtClean="0"/>
              <a:t>ט"ו/אייר/תשפ"ה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95E1AA4-96B7-417D-9464-B6CAD32B9F8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2216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AA4-96B7-417D-9464-B6CAD32B9F80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50783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B7323-F6C8-1775-61FE-139A1E88B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0FE05462-649D-4782-25A2-5C5305BEA5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B311567D-E748-7486-4707-70BE09218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6A93EE7-F83E-931D-6C73-3251274EC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AA4-96B7-417D-9464-B6CAD32B9F8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26930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5BD0C-A448-DB81-E459-52364541A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4E51950C-D3D1-1390-D145-4FC6FCE82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CE51BB58-ACD9-FE41-4B85-7A9100049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9CACE92-A492-9AC6-7A18-7E7D571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AA4-96B7-417D-9464-B6CAD32B9F8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9348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734CC-3B79-418E-867A-AC2B874BB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5DE331E2-5A13-F0C1-294A-E902FF01A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DB2B46B3-7034-E261-F63C-D20382370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F568122-E42C-2364-1B26-3E436303A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AA4-96B7-417D-9464-B6CAD32B9F80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741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CD7F3-164C-C18F-22C7-2FBF20861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4E0664F3-7993-BC38-79B8-8408BB716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B938880D-12F6-2051-73FD-8CE93BDEE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C2454D3-AD22-2A4F-B704-AE2A5DA46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AA4-96B7-417D-9464-B6CAD32B9F80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2339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ט"ו/אייר/תשפ"ה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47168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ט"ו/אייר/תשפ"ה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6831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ט"ו/אייר/תשפ"ה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341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ט"ו/אייר/תשפ"ה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7583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ט"ו/אייר/תשפ"ה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3025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ט"ו/אייר/תשפ"ה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2140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ט"ו/אייר/תשפ"ה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067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ט"ו/אייר/תשפ"ה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753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ט"ו/אייר/תשפ"ה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825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ט"ו/אייר/תשפ"ה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6380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ט"ו/אייר/תשפ"ה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0604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ט"ו/אייר/תשפ"ה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7490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ט"ו/אייר/תשפ"ה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14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ט"ו/אייר/תשפ"ה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749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ט"ו/אייר/תשפ"ה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66417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002F-E65B-4375-A530-4ECBD8130FB8}" type="datetimeFigureOut">
              <a:rPr lang="he-IL" smtClean="0"/>
              <a:t>ט"ו/אייר/תשפ"ה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4727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3002F-E65B-4375-A530-4ECBD8130FB8}" type="datetimeFigureOut">
              <a:rPr lang="he-IL" smtClean="0"/>
              <a:t>ט"ו/אייר/תשפ"ה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28ED50-8F8A-4A82-B124-88E6E34103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8186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18/10/relationships/comments" Target="../comments/modernComment_102_4D2EDB2A.xml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7.mp3"/><Relationship Id="rId7" Type="http://schemas.openxmlformats.org/officeDocument/2006/relationships/image" Target="../media/image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p3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diagramLayout" Target="../diagrams/layout1.xml"/><Relationship Id="rId11" Type="http://schemas.openxmlformats.org/officeDocument/2006/relationships/image" Target="../media/image1.png"/><Relationship Id="rId5" Type="http://schemas.openxmlformats.org/officeDocument/2006/relationships/diagramData" Target="../diagrams/data1.xml"/><Relationship Id="rId10" Type="http://schemas.openxmlformats.org/officeDocument/2006/relationships/image" Target="../media/image8.jpeg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מצגת">
            <a:extLst>
              <a:ext uri="{FF2B5EF4-FFF2-40B4-BE49-F238E27FC236}">
                <a16:creationId xmlns:a16="http://schemas.microsoft.com/office/drawing/2014/main" id="{A808AF17-B39A-1068-CB18-697667275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240280"/>
            <a:ext cx="8915399" cy="2262781"/>
          </a:xfrm>
        </p:spPr>
        <p:txBody>
          <a:bodyPr>
            <a:normAutofit/>
          </a:bodyPr>
          <a:lstStyle/>
          <a:p>
            <a:pPr rtl="0"/>
            <a:r>
              <a:rPr lang="en-US" sz="9600" err="1"/>
              <a:t>Knessight</a:t>
            </a:r>
            <a:endParaRPr lang="he-IL"/>
          </a:p>
        </p:txBody>
      </p:sp>
      <p:sp>
        <p:nvSpPr>
          <p:cNvPr id="3" name="כותרת משנה מצגת">
            <a:extLst>
              <a:ext uri="{FF2B5EF4-FFF2-40B4-BE49-F238E27FC236}">
                <a16:creationId xmlns:a16="http://schemas.microsoft.com/office/drawing/2014/main" id="{2F9C95B2-480B-C1D7-BBD6-E93A68EB0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503059"/>
            <a:ext cx="8915399" cy="1943461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sz="3600"/>
              <a:t>Group 107</a:t>
            </a:r>
          </a:p>
          <a:p>
            <a:pPr rtl="0">
              <a:spcAft>
                <a:spcPts val="600"/>
              </a:spcAft>
            </a:pPr>
            <a:r>
              <a:rPr lang="en-US" sz="2400"/>
              <a:t>Oryan Hassidim | Betzalel </a:t>
            </a:r>
            <a:r>
              <a:rPr lang="en-US" sz="2400" err="1"/>
              <a:t>Yanir</a:t>
            </a:r>
            <a:r>
              <a:rPr lang="en-US" sz="2400"/>
              <a:t> | Avi Sommer</a:t>
            </a:r>
          </a:p>
          <a:p>
            <a:pPr rtl="0"/>
            <a:r>
              <a:rPr lang="en-US" sz="2400"/>
              <a:t>Mr. Effi Levi | Prof. Shaul </a:t>
            </a:r>
            <a:r>
              <a:rPr lang="en-US" sz="2400" err="1"/>
              <a:t>Shenhav</a:t>
            </a:r>
            <a:endParaRPr lang="he-IL" sz="2400"/>
          </a:p>
        </p:txBody>
      </p:sp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E161A957-A70B-BB7E-1187-E0F662D547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1111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1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DA22EA-7945-B37B-AE90-E57EC0141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2556AC-2FAD-DF5A-18AE-84238C604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1A1450F-6D9B-AB29-C3CA-6DEB8010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/>
              <a:t>Solution</a:t>
            </a:r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7E8B3E-C8AA-8C28-2FFA-912C0CEF1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EBB1B975-4806-80B1-EA1E-CAF30E304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graphicFrame>
        <p:nvGraphicFramePr>
          <p:cNvPr id="6" name="מציין מיקום תוכן 1">
            <a:extLst>
              <a:ext uri="{FF2B5EF4-FFF2-40B4-BE49-F238E27FC236}">
                <a16:creationId xmlns:a16="http://schemas.microsoft.com/office/drawing/2014/main" id="{104D55D1-A511-F2E7-C807-813CD229C0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322059"/>
              </p:ext>
            </p:extLst>
          </p:nvPr>
        </p:nvGraphicFramePr>
        <p:xfrm>
          <a:off x="960120" y="1998269"/>
          <a:ext cx="10547773" cy="4145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10">
            <a:hlinkClick r:id="" action="ppaction://media"/>
            <a:extLst>
              <a:ext uri="{FF2B5EF4-FFF2-40B4-BE49-F238E27FC236}">
                <a16:creationId xmlns:a16="http://schemas.microsoft.com/office/drawing/2014/main" id="{F3FACE7C-DE6A-4DBB-3AD7-83D9478F50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1613" y="65881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16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433C85E-7834-497E-BF7B-F7B27880DA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6">
                                            <p:graphicEl>
                                              <a:dgm id="{7433C85E-7834-497E-BF7B-F7B27880DA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6">
                                            <p:graphicEl>
                                              <a:dgm id="{7433C85E-7834-497E-BF7B-F7B27880DA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graphicEl>
                                              <a:dgm id="{7433C85E-7834-497E-BF7B-F7B27880DA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D1D6755-D389-41D5-9121-D3DD1D84FF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6">
                                            <p:graphicEl>
                                              <a:dgm id="{2D1D6755-D389-41D5-9121-D3DD1D84FF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>
                                            <p:graphicEl>
                                              <a:dgm id="{2D1D6755-D389-41D5-9121-D3DD1D84FF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6">
                                            <p:graphicEl>
                                              <a:dgm id="{2D1D6755-D389-41D5-9121-D3DD1D84FF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3F94701-DE78-4BDE-92FD-91EA828855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6">
                                            <p:graphicEl>
                                              <a:dgm id="{13F94701-DE78-4BDE-92FD-91EA828855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">
                                            <p:graphicEl>
                                              <a:dgm id="{13F94701-DE78-4BDE-92FD-91EA828855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">
                                            <p:graphicEl>
                                              <a:dgm id="{13F94701-DE78-4BDE-92FD-91EA828855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97B9B2-A136-481F-9F6E-E57342FB5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6">
                                            <p:graphicEl>
                                              <a:dgm id="{9597B9B2-A136-481F-9F6E-E57342FB5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6">
                                            <p:graphicEl>
                                              <a:dgm id="{9597B9B2-A136-481F-9F6E-E57342FB5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6">
                                            <p:graphicEl>
                                              <a:dgm id="{9597B9B2-A136-481F-9F6E-E57342FB5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2815DA-D890-4EC8-81B1-A0E05EE1A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6">
                                            <p:graphicEl>
                                              <a:dgm id="{682815DA-D890-4EC8-81B1-A0E05EE1AC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6">
                                            <p:graphicEl>
                                              <a:dgm id="{682815DA-D890-4EC8-81B1-A0E05EE1A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6">
                                            <p:graphicEl>
                                              <a:dgm id="{682815DA-D890-4EC8-81B1-A0E05EE1A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644779-1016-4A49-9236-D78CF799AC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6">
                                            <p:graphicEl>
                                              <a:dgm id="{49644779-1016-4A49-9236-D78CF799AC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6">
                                            <p:graphicEl>
                                              <a:dgm id="{49644779-1016-4A49-9236-D78CF799AC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6">
                                            <p:graphicEl>
                                              <a:dgm id="{49644779-1016-4A49-9236-D78CF799AC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80CAAB-FFC1-4360-9FEA-F1471D5EE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6">
                                            <p:graphicEl>
                                              <a:dgm id="{4680CAAB-FFC1-4360-9FEA-F1471D5EE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6">
                                            <p:graphicEl>
                                              <a:dgm id="{4680CAAB-FFC1-4360-9FEA-F1471D5EE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6">
                                            <p:graphicEl>
                                              <a:dgm id="{4680CAAB-FFC1-4360-9FEA-F1471D5EE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BEBFC7D-BD89-4770-8DEA-7DD10F5DCB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6">
                                            <p:graphicEl>
                                              <a:dgm id="{6BEBFC7D-BD89-4770-8DEA-7DD10F5DCB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6">
                                            <p:graphicEl>
                                              <a:dgm id="{6BEBFC7D-BD89-4770-8DEA-7DD10F5DCB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6">
                                            <p:graphicEl>
                                              <a:dgm id="{6BEBFC7D-BD89-4770-8DEA-7DD10F5DCB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BAF258F-F396-4CBB-9507-864BA63EB7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6">
                                            <p:graphicEl>
                                              <a:dgm id="{FBAF258F-F396-4CBB-9507-864BA63EB7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6">
                                            <p:graphicEl>
                                              <a:dgm id="{FBAF258F-F396-4CBB-9507-864BA63EB7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6">
                                            <p:graphicEl>
                                              <a:dgm id="{FBAF258F-F396-4CBB-9507-864BA63EB7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8BFF703-D212-45A5-BE7F-7E2576882A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6">
                                            <p:graphicEl>
                                              <a:dgm id="{58BFF703-D212-45A5-BE7F-7E2576882A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6">
                                            <p:graphicEl>
                                              <a:dgm id="{58BFF703-D212-45A5-BE7F-7E2576882A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6">
                                            <p:graphicEl>
                                              <a:dgm id="{58BFF703-D212-45A5-BE7F-7E2576882A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43B483-5C36-4A7D-B422-A9D8AEDB7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6">
                                            <p:graphicEl>
                                              <a:dgm id="{B343B483-5C36-4A7D-B422-A9D8AEDB7B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6">
                                            <p:graphicEl>
                                              <a:dgm id="{B343B483-5C36-4A7D-B422-A9D8AEDB7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6">
                                            <p:graphicEl>
                                              <a:dgm id="{B343B483-5C36-4A7D-B422-A9D8AEDB7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23C51-D0D7-700E-A159-345623569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D5BC5D9-B4B0-DB64-8FEC-92A17CFD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/>
              <a:t>Solution</a:t>
            </a:r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0695602E-2A54-C478-2A3A-59DD1ADC5D1C}"/>
              </a:ext>
            </a:extLst>
          </p:cNvPr>
          <p:cNvSpPr txBox="1">
            <a:spLocks/>
          </p:cNvSpPr>
          <p:nvPr/>
        </p:nvSpPr>
        <p:spPr>
          <a:xfrm>
            <a:off x="1794896" y="2317143"/>
            <a:ext cx="9790044" cy="37776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2800"/>
              <a:t>Existing Work:</a:t>
            </a:r>
          </a:p>
          <a:p>
            <a:pPr algn="l" rtl="0"/>
            <a:r>
              <a:rPr lang="en-US" sz="2400" b="1" err="1"/>
              <a:t>IsraParlTweet</a:t>
            </a:r>
            <a:r>
              <a:rPr lang="en-US" sz="2400"/>
              <a:t> – Raw Database – the Israeli parliamentary and Twitter resource</a:t>
            </a:r>
          </a:p>
          <a:p>
            <a:pPr lvl="1" algn="l" rtl="0"/>
            <a:r>
              <a:rPr lang="en-US" sz="2000"/>
              <a:t>Guy Mor-Lan, Effi Levi, Tamir Sheffer, Shaul R. </a:t>
            </a:r>
            <a:r>
              <a:rPr lang="en-US" sz="2000" err="1"/>
              <a:t>Shenhav</a:t>
            </a:r>
            <a:r>
              <a:rPr lang="en-US" sz="2000"/>
              <a:t> ~ HUJI</a:t>
            </a:r>
          </a:p>
          <a:p>
            <a:pPr algn="l" rtl="0"/>
            <a:r>
              <a:rPr lang="en-US" sz="2400" b="1"/>
              <a:t>Knesset-</a:t>
            </a:r>
            <a:r>
              <a:rPr lang="en-US" sz="2400" b="1" err="1"/>
              <a:t>DictaBERT</a:t>
            </a:r>
            <a:r>
              <a:rPr lang="en-US" sz="2400"/>
              <a:t> – a Hebrew language model for parliamentary proceedings</a:t>
            </a:r>
          </a:p>
          <a:p>
            <a:pPr lvl="1" algn="l" rtl="0"/>
            <a:r>
              <a:rPr lang="en-US" sz="2000"/>
              <a:t>Gili Goldin, Shuly Wintner ~ University of Haifa</a:t>
            </a:r>
          </a:p>
          <a:p>
            <a:pPr algn="l" rtl="0"/>
            <a:r>
              <a:rPr lang="en-US" sz="2400" b="1"/>
              <a:t>Political</a:t>
            </a:r>
            <a:r>
              <a:rPr lang="en-US" sz="2400"/>
              <a:t> – similar idea, but on much smaller scale – a startup for making political information more accessible</a:t>
            </a:r>
          </a:p>
          <a:p>
            <a:pPr lvl="1" algn="l" rtl="0"/>
            <a:r>
              <a:rPr lang="en-US" sz="2000"/>
              <a:t>Itai Leshem</a:t>
            </a:r>
          </a:p>
        </p:txBody>
      </p:sp>
      <p:graphicFrame>
        <p:nvGraphicFramePr>
          <p:cNvPr id="7" name="מציין מיקום תוכן 1">
            <a:extLst>
              <a:ext uri="{FF2B5EF4-FFF2-40B4-BE49-F238E27FC236}">
                <a16:creationId xmlns:a16="http://schemas.microsoft.com/office/drawing/2014/main" id="{5B96A8E1-DC1C-47BF-B7C3-64E4F2D0C5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7656221"/>
              </p:ext>
            </p:extLst>
          </p:nvPr>
        </p:nvGraphicFramePr>
        <p:xfrm>
          <a:off x="5943600" y="320017"/>
          <a:ext cx="5318499" cy="1997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94916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57229D0-1E1D-620E-FFB9-E5F39D4D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Challenges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45510DA-50FF-80C1-D02E-FEC703DB9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64849"/>
            <a:ext cx="8915400" cy="434637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/>
              <a:t>we encountered 2 main challenges so far:</a:t>
            </a:r>
          </a:p>
          <a:p>
            <a:pPr algn="l" rtl="0"/>
            <a:r>
              <a:rPr lang="en-US" sz="2000"/>
              <a:t>The Filtering problem</a:t>
            </a:r>
          </a:p>
          <a:p>
            <a:pPr lvl="1" algn="l" rtl="0"/>
            <a:r>
              <a:rPr lang="en-US" sz="1800"/>
              <a:t>First attitude-low level- key words, small models- high sparsity</a:t>
            </a:r>
          </a:p>
          <a:p>
            <a:pPr lvl="1" algn="l" rtl="0"/>
            <a:r>
              <a:rPr lang="en-US" sz="1800"/>
              <a:t>LLMs- difficult </a:t>
            </a:r>
            <a:r>
              <a:rPr lang="en-US" sz="1800" err="1"/>
              <a:t>generalizm</a:t>
            </a:r>
            <a:endParaRPr lang="en-US" sz="1800"/>
          </a:p>
          <a:p>
            <a:pPr algn="l" rtl="0"/>
            <a:r>
              <a:rPr lang="en-US" sz="2000"/>
              <a:t>The analysis problem</a:t>
            </a:r>
          </a:p>
          <a:p>
            <a:pPr lvl="1" algn="l" rtl="0"/>
            <a:r>
              <a:rPr lang="en-US" sz="1800"/>
              <a:t>Difficult political </a:t>
            </a:r>
            <a:r>
              <a:rPr lang="en-US" sz="1800" err="1"/>
              <a:t>nueances</a:t>
            </a:r>
            <a:endParaRPr lang="en-US" sz="1800"/>
          </a:p>
          <a:p>
            <a:pPr lvl="1" algn="l" rtl="0"/>
            <a:r>
              <a:rPr lang="en-US" sz="1800"/>
              <a:t>Small LLM’s – high mistakes rate</a:t>
            </a:r>
          </a:p>
          <a:p>
            <a:pPr marL="342900" lvl="1" indent="-342900" algn="l" rtl="0"/>
            <a:r>
              <a:rPr lang="en-US" sz="2000"/>
              <a:t>Clarity-Accuracy Balance(lesser significant)</a:t>
            </a:r>
          </a:p>
          <a:p>
            <a:pPr marL="742950" lvl="2" indent="-342900" algn="l" rtl="0"/>
            <a:r>
              <a:rPr lang="en-US" sz="1800"/>
              <a:t>Over-all Score? Median? Average? All sentences?</a:t>
            </a:r>
            <a:endParaRPr lang="en-US" sz="1600" b="1"/>
          </a:p>
          <a:p>
            <a:pPr algn="l" rtl="0"/>
            <a:endParaRPr lang="he-IL" sz="2000" b="1"/>
          </a:p>
        </p:txBody>
      </p:sp>
      <p:pic>
        <p:nvPicPr>
          <p:cNvPr id="4" name="12">
            <a:hlinkClick r:id="" action="ppaction://media"/>
            <a:extLst>
              <a:ext uri="{FF2B5EF4-FFF2-40B4-BE49-F238E27FC236}">
                <a16:creationId xmlns:a16="http://schemas.microsoft.com/office/drawing/2014/main" id="{4AD3AAF1-7082-D169-C7D0-77C874FEF3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28425" y="7048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01110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13EBF72-EDB5-4278-94B8-34AAC2F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D486FF-4365-499B-AFF7-0F07549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047" y="935646"/>
            <a:ext cx="4851190" cy="496801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CB731FB-FF3E-4D53-9E6A-67C4DAD7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87364" y="228600"/>
            <a:ext cx="2851523" cy="6638625"/>
            <a:chOff x="2487613" y="285750"/>
            <a:chExt cx="2428875" cy="5654676"/>
          </a:xfrm>
        </p:grpSpPr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F76669B2-AA72-48F0-BE02-E23B199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F7EF4251-A868-4B47-8099-154550F04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089C3DFC-191F-40B9-93AF-2E59D5126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F0B594F9-A7B5-471C-BFBE-74E9F7387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562B3703-0AD3-4477-ACE3-9792DB070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AFC61811-5AD7-40A8-9E5C-80020778D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CEACC779-3664-47DA-AF86-A2D8EF93A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BF9F040E-FE57-4AD6-8CBF-357962246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9BBEC815-1ED3-430D-B771-4CFC3952F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E076923D-B0A5-40D9-BE13-91C93F1E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1CA2364B-42C8-4755-9072-E60C43561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D01B42BD-FD31-49A1-A45A-C98410BC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D79CD01-D829-46FC-843C-D4F80BD91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4579" y="-786"/>
            <a:ext cx="2356675" cy="6854040"/>
            <a:chOff x="6627813" y="194833"/>
            <a:chExt cx="1952625" cy="5678918"/>
          </a:xfrm>
        </p:grpSpPr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252D6E81-1EBB-4132-B5B0-556E4A35F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BE7131A3-1888-4927-B822-590D34151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024990C0-6285-4C3B-A5B5-B6AC37098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D262A308-5E13-40AA-AA87-D105F5533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F7DF2F8A-7C9D-4727-A7D6-C74AF4792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93DA702E-EE7A-4584-9847-803FDCDB1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id="{AF7E021C-0B5A-4035-8A00-029A52847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CE46A368-BBD8-41CC-B450-E298BE02D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8" name="Freeform 35">
              <a:extLst>
                <a:ext uri="{FF2B5EF4-FFF2-40B4-BE49-F238E27FC236}">
                  <a16:creationId xmlns:a16="http://schemas.microsoft.com/office/drawing/2014/main" id="{A99CD41F-58F2-4092-9F39-26AE634EC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9" name="Freeform 36">
              <a:extLst>
                <a:ext uri="{FF2B5EF4-FFF2-40B4-BE49-F238E27FC236}">
                  <a16:creationId xmlns:a16="http://schemas.microsoft.com/office/drawing/2014/main" id="{D368702B-EDA4-4EB6-A760-C68F022DA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0" name="Freeform 37">
              <a:extLst>
                <a:ext uri="{FF2B5EF4-FFF2-40B4-BE49-F238E27FC236}">
                  <a16:creationId xmlns:a16="http://schemas.microsoft.com/office/drawing/2014/main" id="{2FB0ECE4-08DF-4876-8CC9-7EB32EF25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1" name="Freeform 38">
              <a:extLst>
                <a:ext uri="{FF2B5EF4-FFF2-40B4-BE49-F238E27FC236}">
                  <a16:creationId xmlns:a16="http://schemas.microsoft.com/office/drawing/2014/main" id="{C978BD1A-4BF4-42EC-B61D-9D7700FE1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E0D4BE0-256F-350A-AD38-EA770164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602" y="935646"/>
            <a:ext cx="3181597" cy="3841735"/>
          </a:xfrm>
        </p:spPr>
        <p:txBody>
          <a:bodyPr>
            <a:normAutofit/>
          </a:bodyPr>
          <a:lstStyle/>
          <a:p>
            <a:r>
              <a:rPr lang="en-US" sz="4400"/>
              <a:t>Demo</a:t>
            </a:r>
            <a:endParaRPr lang="he-IL" sz="4400"/>
          </a:p>
        </p:txBody>
      </p:sp>
      <p:pic>
        <p:nvPicPr>
          <p:cNvPr id="4" name="הקלטה 2025-05-13 014755">
            <a:hlinkClick r:id="" action="ppaction://media"/>
            <a:extLst>
              <a:ext uri="{FF2B5EF4-FFF2-40B4-BE49-F238E27FC236}">
                <a16:creationId xmlns:a16="http://schemas.microsoft.com/office/drawing/2014/main" id="{EB4AA0BA-1EA3-07AC-DC73-4AE5347E4E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16" y="1102758"/>
            <a:ext cx="5849640" cy="4621218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EC89D32-0839-4A5D-80DB-D12259CA4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355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75" name="Freeform 33">
            <a:extLst>
              <a:ext uri="{FF2B5EF4-FFF2-40B4-BE49-F238E27FC236}">
                <a16:creationId xmlns:a16="http://schemas.microsoft.com/office/drawing/2014/main" id="{7229C60D-EFB4-4944-AEB7-4773C1A7B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87355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pic>
        <p:nvPicPr>
          <p:cNvPr id="7" name="13">
            <a:hlinkClick r:id="" action="ppaction://media"/>
            <a:extLst>
              <a:ext uri="{FF2B5EF4-FFF2-40B4-BE49-F238E27FC236}">
                <a16:creationId xmlns:a16="http://schemas.microsoft.com/office/drawing/2014/main" id="{089053B4-78A0-0E79-0726-C3DAD80D9CC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55425" y="785813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6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9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3229A-F569-37A7-4272-B7316959A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9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1DC0037-713F-5F0F-5B7C-C1EF0F7D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/>
              <a:t>Failures</a:t>
            </a:r>
            <a:endParaRPr lang="he-IL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מציין מיקום תוכן 4" descr="תמונה שמכילה טקסט, קו, גופן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7AEFC94C-AA3A-C181-0D3D-E34AC0BE7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5682">
            <a:off x="-31196" y="1672378"/>
            <a:ext cx="11590102" cy="1832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תמונה 3" descr="תמונה שמכילה טקסט, צילום מסך, מספר, גופן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E6286089-5A29-F2F8-9070-20816E00E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8353">
            <a:off x="7477540" y="3359008"/>
            <a:ext cx="4304219" cy="2894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14">
            <a:hlinkClick r:id="" action="ppaction://media"/>
            <a:extLst>
              <a:ext uri="{FF2B5EF4-FFF2-40B4-BE49-F238E27FC236}">
                <a16:creationId xmlns:a16="http://schemas.microsoft.com/office/drawing/2014/main" id="{642CA26D-F47E-CC8F-58D8-2CE9FC2E2E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58613" y="45085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89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9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D892F2-6107-5871-F458-78FA85476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9">
            <a:extLst>
              <a:ext uri="{FF2B5EF4-FFF2-40B4-BE49-F238E27FC236}">
                <a16:creationId xmlns:a16="http://schemas.microsoft.com/office/drawing/2014/main" id="{41EEA68D-0DE5-1878-421A-C2F991780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AA4ECF1-92AA-1FF3-23A7-87CD285C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/>
              <a:t>Failures</a:t>
            </a:r>
            <a:endParaRPr lang="he-IL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904A9FEC-C01C-E50F-612E-167C1DD6F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E9E59718-3D25-44AA-CE66-7750BCA5C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מציין מיקום תוכן 4" descr="תמונה שמכילה טקסט, קו, גופן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082FC565-E561-4D97-C5DB-5209FA213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5682">
            <a:off x="-92710" y="1307224"/>
            <a:ext cx="9092060" cy="1437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תמונה 3" descr="תמונה שמכילה טקסט, צילום מסך, מספר, גופן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82620C59-86FB-9BAA-0237-EAF735090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09" y="902482"/>
            <a:ext cx="7505580" cy="504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1148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0E9B30-30AB-A8EC-BCCE-B5DB3B424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9">
            <a:extLst>
              <a:ext uri="{FF2B5EF4-FFF2-40B4-BE49-F238E27FC236}">
                <a16:creationId xmlns:a16="http://schemas.microsoft.com/office/drawing/2014/main" id="{624E9C71-3322-3C35-6448-C615FEC03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2B9FC11-733C-D740-0F35-2C9ACFF8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/>
              <a:t>Failures</a:t>
            </a:r>
            <a:endParaRPr lang="he-IL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E73B265D-7BF8-26E8-83D2-AC470271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9D050BA9-9215-C1CA-27E8-A0E641885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מציין מיקום תוכן 4" descr="תמונה שמכילה טקסט, קו, גופן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E73D6707-9571-2E28-4DB6-9B31DCF87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2057832"/>
            <a:ext cx="11704853" cy="185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תמונה 3" descr="תמונה שמכילה טקסט, צילום מסך, מספר, גופן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1E69C5DE-8FD2-C2D5-0796-4D7BC2BEA3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8353">
            <a:off x="8262634" y="4031291"/>
            <a:ext cx="3440710" cy="2313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5349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4CC39-52E5-2293-A4A6-F23240B21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326F0F-FB48-477D-C285-F7ACDFB35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/>
              <a:t>Evaluation Methods</a:t>
            </a:r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07DFF95-69F3-BFCC-CD55-776E9D8B7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583871"/>
                <a:ext cx="8915400" cy="432735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algn="l" rtl="0"/>
                <a:r>
                  <a:rPr lang="en-US" sz="3200"/>
                  <a:t>Filter- manual tagging and calculating  caught 4-5’s vs part of true 4-5’s in filtered data: </a:t>
                </a:r>
              </a:p>
              <a:p>
                <a:pPr marL="0" indent="0" algn="l" rtl="0">
                  <a:buNone/>
                </a:pPr>
                <a:r>
                  <a:rPr lang="en-US" sz="3200"/>
                  <a:t>      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0" dirty="0" smtClean="0">
                        <a:latin typeface="Cambria Math" panose="02040503050406030204" pitchFamily="18" charset="0"/>
                      </a:rPr>
                      <m:t>score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#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3200" b="0"/>
              </a:p>
              <a:p>
                <a:pPr marL="0" indent="0" algn="l" rtl="0">
                  <a:buNone/>
                </a:pPr>
                <a:endParaRPr lang="en-US" sz="3200" b="0"/>
              </a:p>
              <a:p>
                <a:pPr algn="l" rtl="0"/>
                <a:r>
                  <a:rPr lang="en-US" sz="3200"/>
                  <a:t>Sentiment Analysis- manual tagging and MSE</a:t>
                </a:r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07DFF95-69F3-BFCC-CD55-776E9D8B7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583871"/>
                <a:ext cx="8915400" cy="4327351"/>
              </a:xfrm>
              <a:blipFill>
                <a:blip r:embed="rId5"/>
                <a:stretch>
                  <a:fillRect l="-1847" t="-2254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17">
            <a:hlinkClick r:id="" action="ppaction://media"/>
            <a:extLst>
              <a:ext uri="{FF2B5EF4-FFF2-40B4-BE49-F238E27FC236}">
                <a16:creationId xmlns:a16="http://schemas.microsoft.com/office/drawing/2014/main" id="{F67D4842-D35F-9CAA-0399-F46AAE6AD6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50613" y="80962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1054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4430B-DF4E-F37F-8F88-CC1149FE0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A8EB3D-8703-D79C-7D99-7A86FFF4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Future Milestones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33CCCAE-3F92-12D5-53AC-AA4D9089C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628650" indent="-628650" algn="l" rtl="0">
              <a:buSzPct val="90000"/>
              <a:buFont typeface="Segoe MDL2 Assets" panose="050A0102010101010101" pitchFamily="18" charset="0"/>
              <a:buChar char=""/>
            </a:pPr>
            <a:r>
              <a:rPr lang="en-US" sz="3200"/>
              <a:t>Full analysis for multiple MK’s</a:t>
            </a:r>
          </a:p>
          <a:p>
            <a:pPr marL="628650" indent="-628650" algn="l" rtl="0">
              <a:buSzPct val="90000"/>
              <a:buFont typeface="Segoe MDL2 Assets" panose="050A0102010101010101" pitchFamily="18" charset="0"/>
              <a:buChar char=""/>
            </a:pPr>
            <a:r>
              <a:rPr lang="en-US" sz="3200"/>
              <a:t>Boosting methods(LLM’s) and BERT</a:t>
            </a:r>
          </a:p>
          <a:p>
            <a:pPr marL="628650" indent="-628650" algn="l" rtl="0">
              <a:buSzPct val="90000"/>
              <a:buFont typeface="Segoe MDL2 Assets" panose="050A0102010101010101" pitchFamily="18" charset="0"/>
              <a:buChar char=""/>
            </a:pPr>
            <a:r>
              <a:rPr lang="en-US" sz="3200"/>
              <a:t>Adding more useful info, like consistency</a:t>
            </a:r>
          </a:p>
        </p:txBody>
      </p:sp>
      <p:pic>
        <p:nvPicPr>
          <p:cNvPr id="4" name="18">
            <a:hlinkClick r:id="" action="ppaction://media"/>
            <a:extLst>
              <a:ext uri="{FF2B5EF4-FFF2-40B4-BE49-F238E27FC236}">
                <a16:creationId xmlns:a16="http://schemas.microsoft.com/office/drawing/2014/main" id="{73826B0A-6922-B5F5-0783-1192C6311B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71313" y="4857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89862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2AEB299-ECE0-513E-4553-D4DF1904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/>
              <a:t>Problem</a:t>
            </a:r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graphicFrame>
        <p:nvGraphicFramePr>
          <p:cNvPr id="6" name="מציין מיקום תוכן 2">
            <a:extLst>
              <a:ext uri="{FF2B5EF4-FFF2-40B4-BE49-F238E27FC236}">
                <a16:creationId xmlns:a16="http://schemas.microsoft.com/office/drawing/2014/main" id="{3ADAC1FE-D19A-E23F-A36C-4F1E1C1BDA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453425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תמונה 3" descr="תמונה שמכילה טקסט, גופן, צילום מסך, לוגו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1F2CD613-919A-31BE-6521-089638FC99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0"/>
          <a:stretch/>
        </p:blipFill>
        <p:spPr>
          <a:xfrm>
            <a:off x="4318306" y="5843621"/>
            <a:ext cx="3940586" cy="1003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6F5289D6-F48F-ED44-9983-238F9378F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58575" y="10064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156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824AF5-400E-4A18-9157-947EC1E1A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6">
                                            <p:graphicEl>
                                              <a:dgm id="{53824AF5-400E-4A18-9157-947EC1E1A9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6">
                                            <p:graphicEl>
                                              <a:dgm id="{53824AF5-400E-4A18-9157-947EC1E1A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graphicEl>
                                              <a:dgm id="{53824AF5-400E-4A18-9157-947EC1E1A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938E804-FA31-4D55-BCDA-2BE3221F7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6">
                                            <p:graphicEl>
                                              <a:dgm id="{0938E804-FA31-4D55-BCDA-2BE3221F78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>
                                            <p:graphicEl>
                                              <a:dgm id="{0938E804-FA31-4D55-BCDA-2BE3221F7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6">
                                            <p:graphicEl>
                                              <a:dgm id="{0938E804-FA31-4D55-BCDA-2BE3221F7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444776-9748-4E0D-9E85-FEF0D18D92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6">
                                            <p:graphicEl>
                                              <a:dgm id="{25444776-9748-4E0D-9E85-FEF0D18D92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">
                                            <p:graphicEl>
                                              <a:dgm id="{25444776-9748-4E0D-9E85-FEF0D18D92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">
                                            <p:graphicEl>
                                              <a:dgm id="{25444776-9748-4E0D-9E85-FEF0D18D92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34C4DF-B5A6-4CE8-BCD1-A7D849C110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6">
                                            <p:graphicEl>
                                              <a:dgm id="{2734C4DF-B5A6-4CE8-BCD1-A7D849C110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6">
                                            <p:graphicEl>
                                              <a:dgm id="{2734C4DF-B5A6-4CE8-BCD1-A7D849C110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6">
                                            <p:graphicEl>
                                              <a:dgm id="{2734C4DF-B5A6-4CE8-BCD1-A7D849C110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0E544FA-1EAF-48D6-BB3A-D4856AE7FB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6">
                                            <p:graphicEl>
                                              <a:dgm id="{F0E544FA-1EAF-48D6-BB3A-D4856AE7FB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6">
                                            <p:graphicEl>
                                              <a:dgm id="{F0E544FA-1EAF-48D6-BB3A-D4856AE7FB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6">
                                            <p:graphicEl>
                                              <a:dgm id="{F0E544FA-1EAF-48D6-BB3A-D4856AE7FB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AADAFE7-A064-47F3-B833-A060BB203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6">
                                            <p:graphicEl>
                                              <a:dgm id="{FAADAFE7-A064-47F3-B833-A060BB2034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6">
                                            <p:graphicEl>
                                              <a:dgm id="{FAADAFE7-A064-47F3-B833-A060BB203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6">
                                            <p:graphicEl>
                                              <a:dgm id="{FAADAFE7-A064-47F3-B833-A060BB203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FA7F58C-7683-4CA0-A846-D81D53A24E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6">
                                            <p:graphicEl>
                                              <a:dgm id="{4FA7F58C-7683-4CA0-A846-D81D53A24E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6">
                                            <p:graphicEl>
                                              <a:dgm id="{4FA7F58C-7683-4CA0-A846-D81D53A24E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6">
                                            <p:graphicEl>
                                              <a:dgm id="{4FA7F58C-7683-4CA0-A846-D81D53A24E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E1BBA3-681B-4C69-87A4-A0BDAB95FF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6">
                                            <p:graphicEl>
                                              <a:dgm id="{BDE1BBA3-681B-4C69-87A4-A0BDAB95FF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6">
                                            <p:graphicEl>
                                              <a:dgm id="{BDE1BBA3-681B-4C69-87A4-A0BDAB95FF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6">
                                            <p:graphicEl>
                                              <a:dgm id="{BDE1BBA3-681B-4C69-87A4-A0BDAB95FF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0B36DCD-448F-423E-AD46-4749FBFE38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6">
                                            <p:graphicEl>
                                              <a:dgm id="{A0B36DCD-448F-423E-AD46-4749FBFE38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6">
                                            <p:graphicEl>
                                              <a:dgm id="{A0B36DCD-448F-423E-AD46-4749FBFE38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6">
                                            <p:graphicEl>
                                              <a:dgm id="{A0B36DCD-448F-423E-AD46-4749FBFE38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: פינות מעוגלות 4">
            <a:extLst>
              <a:ext uri="{FF2B5EF4-FFF2-40B4-BE49-F238E27FC236}">
                <a16:creationId xmlns:a16="http://schemas.microsoft.com/office/drawing/2014/main" id="{D59A9B18-4ABD-BDF9-BC96-A653DDF0F632}"/>
              </a:ext>
            </a:extLst>
          </p:cNvPr>
          <p:cNvSpPr/>
          <p:nvPr/>
        </p:nvSpPr>
        <p:spPr>
          <a:xfrm>
            <a:off x="2844759" y="804826"/>
            <a:ext cx="219919" cy="4942390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FFFF00"/>
              </a:gs>
              <a:gs pos="0">
                <a:srgbClr val="00B050"/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60531A4C-B72C-8041-914C-F5F184E5413B}"/>
              </a:ext>
            </a:extLst>
          </p:cNvPr>
          <p:cNvCxnSpPr>
            <a:cxnSpLocks/>
          </p:cNvCxnSpPr>
          <p:nvPr/>
        </p:nvCxnSpPr>
        <p:spPr>
          <a:xfrm>
            <a:off x="3261360" y="5747216"/>
            <a:ext cx="6868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ישר 9">
            <a:extLst>
              <a:ext uri="{FF2B5EF4-FFF2-40B4-BE49-F238E27FC236}">
                <a16:creationId xmlns:a16="http://schemas.microsoft.com/office/drawing/2014/main" id="{D8EC9B1D-6C73-6FFF-788C-C9B69D99BB2B}"/>
              </a:ext>
            </a:extLst>
          </p:cNvPr>
          <p:cNvCxnSpPr>
            <a:cxnSpLocks/>
          </p:cNvCxnSpPr>
          <p:nvPr/>
        </p:nvCxnSpPr>
        <p:spPr>
          <a:xfrm flipV="1">
            <a:off x="3413760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3AA7180F-060F-EE39-F2DA-9359C435DD8F}"/>
              </a:ext>
            </a:extLst>
          </p:cNvPr>
          <p:cNvCxnSpPr>
            <a:cxnSpLocks/>
          </p:cNvCxnSpPr>
          <p:nvPr/>
        </p:nvCxnSpPr>
        <p:spPr>
          <a:xfrm flipV="1">
            <a:off x="3892006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ישר 12">
            <a:extLst>
              <a:ext uri="{FF2B5EF4-FFF2-40B4-BE49-F238E27FC236}">
                <a16:creationId xmlns:a16="http://schemas.microsoft.com/office/drawing/2014/main" id="{03324A60-1D6B-D7D8-47A3-A7D227259D26}"/>
              </a:ext>
            </a:extLst>
          </p:cNvPr>
          <p:cNvCxnSpPr>
            <a:cxnSpLocks/>
          </p:cNvCxnSpPr>
          <p:nvPr/>
        </p:nvCxnSpPr>
        <p:spPr>
          <a:xfrm flipV="1">
            <a:off x="4370252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8C36FA6D-38E0-825C-3FA2-67DB6BE0FE42}"/>
              </a:ext>
            </a:extLst>
          </p:cNvPr>
          <p:cNvCxnSpPr>
            <a:cxnSpLocks/>
          </p:cNvCxnSpPr>
          <p:nvPr/>
        </p:nvCxnSpPr>
        <p:spPr>
          <a:xfrm flipV="1">
            <a:off x="4848498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D6F74CA0-BFE9-D583-49C2-965EC21A1A12}"/>
              </a:ext>
            </a:extLst>
          </p:cNvPr>
          <p:cNvCxnSpPr>
            <a:cxnSpLocks/>
          </p:cNvCxnSpPr>
          <p:nvPr/>
        </p:nvCxnSpPr>
        <p:spPr>
          <a:xfrm flipV="1">
            <a:off x="5326744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ישר 15">
            <a:extLst>
              <a:ext uri="{FF2B5EF4-FFF2-40B4-BE49-F238E27FC236}">
                <a16:creationId xmlns:a16="http://schemas.microsoft.com/office/drawing/2014/main" id="{E8F6F21F-D55B-DB05-B55E-A8FB8DA441AD}"/>
              </a:ext>
            </a:extLst>
          </p:cNvPr>
          <p:cNvCxnSpPr>
            <a:cxnSpLocks/>
          </p:cNvCxnSpPr>
          <p:nvPr/>
        </p:nvCxnSpPr>
        <p:spPr>
          <a:xfrm flipV="1">
            <a:off x="5804990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71E77B30-DAFD-F75B-E90F-FD863816D5E5}"/>
              </a:ext>
            </a:extLst>
          </p:cNvPr>
          <p:cNvCxnSpPr>
            <a:cxnSpLocks/>
          </p:cNvCxnSpPr>
          <p:nvPr/>
        </p:nvCxnSpPr>
        <p:spPr>
          <a:xfrm flipV="1">
            <a:off x="6283236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05C170E3-2232-F142-86B5-8B0D745678F0}"/>
              </a:ext>
            </a:extLst>
          </p:cNvPr>
          <p:cNvCxnSpPr>
            <a:cxnSpLocks/>
          </p:cNvCxnSpPr>
          <p:nvPr/>
        </p:nvCxnSpPr>
        <p:spPr>
          <a:xfrm flipV="1">
            <a:off x="6761482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ישר 18">
            <a:extLst>
              <a:ext uri="{FF2B5EF4-FFF2-40B4-BE49-F238E27FC236}">
                <a16:creationId xmlns:a16="http://schemas.microsoft.com/office/drawing/2014/main" id="{BC6E099A-6A84-1C81-87A9-4C14ED86E4CB}"/>
              </a:ext>
            </a:extLst>
          </p:cNvPr>
          <p:cNvCxnSpPr>
            <a:cxnSpLocks/>
          </p:cNvCxnSpPr>
          <p:nvPr/>
        </p:nvCxnSpPr>
        <p:spPr>
          <a:xfrm flipV="1">
            <a:off x="7239728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1A277428-67C7-5FA4-A0BD-E4937830E6C3}"/>
              </a:ext>
            </a:extLst>
          </p:cNvPr>
          <p:cNvCxnSpPr>
            <a:cxnSpLocks/>
          </p:cNvCxnSpPr>
          <p:nvPr/>
        </p:nvCxnSpPr>
        <p:spPr>
          <a:xfrm flipV="1">
            <a:off x="7717974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ישר 20">
            <a:extLst>
              <a:ext uri="{FF2B5EF4-FFF2-40B4-BE49-F238E27FC236}">
                <a16:creationId xmlns:a16="http://schemas.microsoft.com/office/drawing/2014/main" id="{B3D2D2A7-A11F-4E49-1E23-6C04184743AE}"/>
              </a:ext>
            </a:extLst>
          </p:cNvPr>
          <p:cNvCxnSpPr>
            <a:cxnSpLocks/>
          </p:cNvCxnSpPr>
          <p:nvPr/>
        </p:nvCxnSpPr>
        <p:spPr>
          <a:xfrm flipV="1">
            <a:off x="8196220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ישר 21">
            <a:extLst>
              <a:ext uri="{FF2B5EF4-FFF2-40B4-BE49-F238E27FC236}">
                <a16:creationId xmlns:a16="http://schemas.microsoft.com/office/drawing/2014/main" id="{61A45B48-9500-4469-92ED-6A4120D8C740}"/>
              </a:ext>
            </a:extLst>
          </p:cNvPr>
          <p:cNvCxnSpPr>
            <a:cxnSpLocks/>
          </p:cNvCxnSpPr>
          <p:nvPr/>
        </p:nvCxnSpPr>
        <p:spPr>
          <a:xfrm flipV="1">
            <a:off x="8674466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3A126E70-E1F3-C429-BE3A-281992B8DD8F}"/>
              </a:ext>
            </a:extLst>
          </p:cNvPr>
          <p:cNvCxnSpPr>
            <a:cxnSpLocks/>
          </p:cNvCxnSpPr>
          <p:nvPr/>
        </p:nvCxnSpPr>
        <p:spPr>
          <a:xfrm flipV="1">
            <a:off x="9152712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4EFE1182-C97E-5F8A-1AD7-5E03DB349ADE}"/>
              </a:ext>
            </a:extLst>
          </p:cNvPr>
          <p:cNvCxnSpPr>
            <a:cxnSpLocks/>
          </p:cNvCxnSpPr>
          <p:nvPr/>
        </p:nvCxnSpPr>
        <p:spPr>
          <a:xfrm flipV="1">
            <a:off x="9630958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ישר 24">
            <a:extLst>
              <a:ext uri="{FF2B5EF4-FFF2-40B4-BE49-F238E27FC236}">
                <a16:creationId xmlns:a16="http://schemas.microsoft.com/office/drawing/2014/main" id="{458F3895-334B-5A72-07BD-AC3571B4B0A3}"/>
              </a:ext>
            </a:extLst>
          </p:cNvPr>
          <p:cNvCxnSpPr>
            <a:cxnSpLocks/>
          </p:cNvCxnSpPr>
          <p:nvPr/>
        </p:nvCxnSpPr>
        <p:spPr>
          <a:xfrm flipV="1">
            <a:off x="10109200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89E1B1A1-2474-0B20-4D85-9BBA57D6E2E4}"/>
              </a:ext>
            </a:extLst>
          </p:cNvPr>
          <p:cNvSpPr/>
          <p:nvPr/>
        </p:nvSpPr>
        <p:spPr>
          <a:xfrm>
            <a:off x="3555465" y="153405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6DF36BC9-4458-C042-19BA-5BAD83C11B0C}"/>
              </a:ext>
            </a:extLst>
          </p:cNvPr>
          <p:cNvSpPr/>
          <p:nvPr/>
        </p:nvSpPr>
        <p:spPr>
          <a:xfrm>
            <a:off x="3809487" y="140522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0515999B-157E-2017-C999-B873FFAAFC50}"/>
              </a:ext>
            </a:extLst>
          </p:cNvPr>
          <p:cNvSpPr/>
          <p:nvPr/>
        </p:nvSpPr>
        <p:spPr>
          <a:xfrm>
            <a:off x="4108881" y="164205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אליפסה 28">
            <a:extLst>
              <a:ext uri="{FF2B5EF4-FFF2-40B4-BE49-F238E27FC236}">
                <a16:creationId xmlns:a16="http://schemas.microsoft.com/office/drawing/2014/main" id="{76C5D244-086C-CA0E-363F-3FC837200CA1}"/>
              </a:ext>
            </a:extLst>
          </p:cNvPr>
          <p:cNvSpPr/>
          <p:nvPr/>
        </p:nvSpPr>
        <p:spPr>
          <a:xfrm>
            <a:off x="4385589" y="144110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אליפסה 29">
            <a:extLst>
              <a:ext uri="{FF2B5EF4-FFF2-40B4-BE49-F238E27FC236}">
                <a16:creationId xmlns:a16="http://schemas.microsoft.com/office/drawing/2014/main" id="{A3AB70B8-9B69-95F0-7A64-57C7BC0D5CCD}"/>
              </a:ext>
            </a:extLst>
          </p:cNvPr>
          <p:cNvSpPr/>
          <p:nvPr/>
        </p:nvSpPr>
        <p:spPr>
          <a:xfrm>
            <a:off x="4662297" y="160350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1" name="מחבר ישר 50">
            <a:extLst>
              <a:ext uri="{FF2B5EF4-FFF2-40B4-BE49-F238E27FC236}">
                <a16:creationId xmlns:a16="http://schemas.microsoft.com/office/drawing/2014/main" id="{BA03B581-63B0-9D48-964B-868EE08527BC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3663465" y="1459223"/>
            <a:ext cx="146022" cy="1288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מחבר ישר 53">
            <a:extLst>
              <a:ext uri="{FF2B5EF4-FFF2-40B4-BE49-F238E27FC236}">
                <a16:creationId xmlns:a16="http://schemas.microsoft.com/office/drawing/2014/main" id="{3F36A257-147A-AA4A-2F89-F0F8771D037B}"/>
              </a:ext>
            </a:extLst>
          </p:cNvPr>
          <p:cNvCxnSpPr>
            <a:stCxn id="27" idx="6"/>
            <a:endCxn id="28" idx="2"/>
          </p:cNvCxnSpPr>
          <p:nvPr/>
        </p:nvCxnSpPr>
        <p:spPr>
          <a:xfrm>
            <a:off x="3917487" y="1459223"/>
            <a:ext cx="191394" cy="2368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מחבר ישר 55">
            <a:extLst>
              <a:ext uri="{FF2B5EF4-FFF2-40B4-BE49-F238E27FC236}">
                <a16:creationId xmlns:a16="http://schemas.microsoft.com/office/drawing/2014/main" id="{5E293E79-A9E2-9349-415F-80A212D34A87}"/>
              </a:ext>
            </a:extLst>
          </p:cNvPr>
          <p:cNvCxnSpPr>
            <a:stCxn id="28" idx="6"/>
            <a:endCxn id="29" idx="2"/>
          </p:cNvCxnSpPr>
          <p:nvPr/>
        </p:nvCxnSpPr>
        <p:spPr>
          <a:xfrm flipV="1">
            <a:off x="4216881" y="1495107"/>
            <a:ext cx="168708" cy="2009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מחבר ישר 58">
            <a:extLst>
              <a:ext uri="{FF2B5EF4-FFF2-40B4-BE49-F238E27FC236}">
                <a16:creationId xmlns:a16="http://schemas.microsoft.com/office/drawing/2014/main" id="{AAA74991-5AEE-8271-5A93-062C81520579}"/>
              </a:ext>
            </a:extLst>
          </p:cNvPr>
          <p:cNvCxnSpPr>
            <a:stCxn id="29" idx="6"/>
            <a:endCxn id="30" idx="2"/>
          </p:cNvCxnSpPr>
          <p:nvPr/>
        </p:nvCxnSpPr>
        <p:spPr>
          <a:xfrm>
            <a:off x="4493589" y="1495107"/>
            <a:ext cx="168708" cy="1623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אליפסה 59">
            <a:extLst>
              <a:ext uri="{FF2B5EF4-FFF2-40B4-BE49-F238E27FC236}">
                <a16:creationId xmlns:a16="http://schemas.microsoft.com/office/drawing/2014/main" id="{09AF72C0-622C-D90B-E2AD-B9F062C59560}"/>
              </a:ext>
            </a:extLst>
          </p:cNvPr>
          <p:cNvSpPr/>
          <p:nvPr/>
        </p:nvSpPr>
        <p:spPr>
          <a:xfrm>
            <a:off x="4939005" y="139515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1" name="אליפסה 60">
            <a:extLst>
              <a:ext uri="{FF2B5EF4-FFF2-40B4-BE49-F238E27FC236}">
                <a16:creationId xmlns:a16="http://schemas.microsoft.com/office/drawing/2014/main" id="{5AC8FB1C-FAB4-EF92-A837-19884A63D218}"/>
              </a:ext>
            </a:extLst>
          </p:cNvPr>
          <p:cNvSpPr/>
          <p:nvPr/>
        </p:nvSpPr>
        <p:spPr>
          <a:xfrm>
            <a:off x="5215713" y="170767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2" name="אליפסה 61">
            <a:extLst>
              <a:ext uri="{FF2B5EF4-FFF2-40B4-BE49-F238E27FC236}">
                <a16:creationId xmlns:a16="http://schemas.microsoft.com/office/drawing/2014/main" id="{312380DF-FD7F-2136-29CC-3D5E1406544A}"/>
              </a:ext>
            </a:extLst>
          </p:cNvPr>
          <p:cNvSpPr/>
          <p:nvPr/>
        </p:nvSpPr>
        <p:spPr>
          <a:xfrm>
            <a:off x="5492421" y="144145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3" name="אליפסה 62">
            <a:extLst>
              <a:ext uri="{FF2B5EF4-FFF2-40B4-BE49-F238E27FC236}">
                <a16:creationId xmlns:a16="http://schemas.microsoft.com/office/drawing/2014/main" id="{64BBCE23-61C8-3BB3-7AD7-FC4E0CBDDCD3}"/>
              </a:ext>
            </a:extLst>
          </p:cNvPr>
          <p:cNvSpPr/>
          <p:nvPr/>
        </p:nvSpPr>
        <p:spPr>
          <a:xfrm>
            <a:off x="5769129" y="155720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4" name="אליפסה 63">
            <a:extLst>
              <a:ext uri="{FF2B5EF4-FFF2-40B4-BE49-F238E27FC236}">
                <a16:creationId xmlns:a16="http://schemas.microsoft.com/office/drawing/2014/main" id="{8999155A-9922-E8D0-DAD7-1DB204B5167B}"/>
              </a:ext>
            </a:extLst>
          </p:cNvPr>
          <p:cNvSpPr/>
          <p:nvPr/>
        </p:nvSpPr>
        <p:spPr>
          <a:xfrm>
            <a:off x="6045837" y="152247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5" name="מחבר ישר 64">
            <a:extLst>
              <a:ext uri="{FF2B5EF4-FFF2-40B4-BE49-F238E27FC236}">
                <a16:creationId xmlns:a16="http://schemas.microsoft.com/office/drawing/2014/main" id="{B346324A-EFDA-C193-526E-0B04E6A21246}"/>
              </a:ext>
            </a:extLst>
          </p:cNvPr>
          <p:cNvCxnSpPr>
            <a:cxnSpLocks/>
            <a:stCxn id="60" idx="6"/>
            <a:endCxn id="61" idx="2"/>
          </p:cNvCxnSpPr>
          <p:nvPr/>
        </p:nvCxnSpPr>
        <p:spPr>
          <a:xfrm>
            <a:off x="5047005" y="1449155"/>
            <a:ext cx="168708" cy="3125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מחבר ישר 65">
            <a:extLst>
              <a:ext uri="{FF2B5EF4-FFF2-40B4-BE49-F238E27FC236}">
                <a16:creationId xmlns:a16="http://schemas.microsoft.com/office/drawing/2014/main" id="{6A330F74-99A4-5B95-1002-A552A04592DB}"/>
              </a:ext>
            </a:extLst>
          </p:cNvPr>
          <p:cNvCxnSpPr>
            <a:stCxn id="61" idx="6"/>
            <a:endCxn id="62" idx="2"/>
          </p:cNvCxnSpPr>
          <p:nvPr/>
        </p:nvCxnSpPr>
        <p:spPr>
          <a:xfrm flipV="1">
            <a:off x="5323713" y="1495454"/>
            <a:ext cx="168708" cy="2662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מחבר ישר 66">
            <a:extLst>
              <a:ext uri="{FF2B5EF4-FFF2-40B4-BE49-F238E27FC236}">
                <a16:creationId xmlns:a16="http://schemas.microsoft.com/office/drawing/2014/main" id="{D349A88E-6986-8213-1685-7495492B5DB2}"/>
              </a:ext>
            </a:extLst>
          </p:cNvPr>
          <p:cNvCxnSpPr>
            <a:stCxn id="62" idx="6"/>
            <a:endCxn id="63" idx="2"/>
          </p:cNvCxnSpPr>
          <p:nvPr/>
        </p:nvCxnSpPr>
        <p:spPr>
          <a:xfrm>
            <a:off x="5600421" y="1495454"/>
            <a:ext cx="168708" cy="11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מחבר ישר 67">
            <a:extLst>
              <a:ext uri="{FF2B5EF4-FFF2-40B4-BE49-F238E27FC236}">
                <a16:creationId xmlns:a16="http://schemas.microsoft.com/office/drawing/2014/main" id="{FCD3028C-3D2D-B715-9A2A-8AE159001943}"/>
              </a:ext>
            </a:extLst>
          </p:cNvPr>
          <p:cNvCxnSpPr>
            <a:stCxn id="63" idx="6"/>
            <a:endCxn id="64" idx="2"/>
          </p:cNvCxnSpPr>
          <p:nvPr/>
        </p:nvCxnSpPr>
        <p:spPr>
          <a:xfrm flipV="1">
            <a:off x="5877129" y="1576477"/>
            <a:ext cx="168708" cy="347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מחבר ישר 68">
            <a:extLst>
              <a:ext uri="{FF2B5EF4-FFF2-40B4-BE49-F238E27FC236}">
                <a16:creationId xmlns:a16="http://schemas.microsoft.com/office/drawing/2014/main" id="{D12E76D4-B4A0-3058-DCC5-50A005B19638}"/>
              </a:ext>
            </a:extLst>
          </p:cNvPr>
          <p:cNvCxnSpPr>
            <a:cxnSpLocks/>
            <a:stCxn id="30" idx="6"/>
            <a:endCxn id="60" idx="2"/>
          </p:cNvCxnSpPr>
          <p:nvPr/>
        </p:nvCxnSpPr>
        <p:spPr>
          <a:xfrm flipV="1">
            <a:off x="4770297" y="1449155"/>
            <a:ext cx="168708" cy="208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אליפסה 71">
            <a:extLst>
              <a:ext uri="{FF2B5EF4-FFF2-40B4-BE49-F238E27FC236}">
                <a16:creationId xmlns:a16="http://schemas.microsoft.com/office/drawing/2014/main" id="{23364127-5E47-2DCA-DAA1-6BD5B8023CDD}"/>
              </a:ext>
            </a:extLst>
          </p:cNvPr>
          <p:cNvSpPr/>
          <p:nvPr/>
        </p:nvSpPr>
        <p:spPr>
          <a:xfrm>
            <a:off x="6322545" y="145302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3" name="אליפסה 72">
            <a:extLst>
              <a:ext uri="{FF2B5EF4-FFF2-40B4-BE49-F238E27FC236}">
                <a16:creationId xmlns:a16="http://schemas.microsoft.com/office/drawing/2014/main" id="{14980795-87D9-5A28-5B4F-973144A3CB99}"/>
              </a:ext>
            </a:extLst>
          </p:cNvPr>
          <p:cNvSpPr/>
          <p:nvPr/>
        </p:nvSpPr>
        <p:spPr>
          <a:xfrm>
            <a:off x="6599253" y="158035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4" name="אליפסה 73">
            <a:extLst>
              <a:ext uri="{FF2B5EF4-FFF2-40B4-BE49-F238E27FC236}">
                <a16:creationId xmlns:a16="http://schemas.microsoft.com/office/drawing/2014/main" id="{25094F2C-19E2-D7CD-2E47-15B54D1C1C07}"/>
              </a:ext>
            </a:extLst>
          </p:cNvPr>
          <p:cNvSpPr/>
          <p:nvPr/>
        </p:nvSpPr>
        <p:spPr>
          <a:xfrm>
            <a:off x="6875961" y="146460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5" name="אליפסה 74">
            <a:extLst>
              <a:ext uri="{FF2B5EF4-FFF2-40B4-BE49-F238E27FC236}">
                <a16:creationId xmlns:a16="http://schemas.microsoft.com/office/drawing/2014/main" id="{C3A8FE71-BEA6-E40E-560A-457B05AC31C5}"/>
              </a:ext>
            </a:extLst>
          </p:cNvPr>
          <p:cNvSpPr/>
          <p:nvPr/>
        </p:nvSpPr>
        <p:spPr>
          <a:xfrm>
            <a:off x="7152669" y="161507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6" name="אליפסה 75">
            <a:extLst>
              <a:ext uri="{FF2B5EF4-FFF2-40B4-BE49-F238E27FC236}">
                <a16:creationId xmlns:a16="http://schemas.microsoft.com/office/drawing/2014/main" id="{29352D01-477E-3E54-6F64-FCAC674BF3C2}"/>
              </a:ext>
            </a:extLst>
          </p:cNvPr>
          <p:cNvSpPr/>
          <p:nvPr/>
        </p:nvSpPr>
        <p:spPr>
          <a:xfrm>
            <a:off x="7429377" y="147617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7" name="מחבר ישר 76">
            <a:extLst>
              <a:ext uri="{FF2B5EF4-FFF2-40B4-BE49-F238E27FC236}">
                <a16:creationId xmlns:a16="http://schemas.microsoft.com/office/drawing/2014/main" id="{74CB758A-7DD6-34C0-2BFA-DFC53B3C13D4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>
            <a:off x="6430545" y="1507027"/>
            <a:ext cx="168708" cy="1273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מחבר ישר 77">
            <a:extLst>
              <a:ext uri="{FF2B5EF4-FFF2-40B4-BE49-F238E27FC236}">
                <a16:creationId xmlns:a16="http://schemas.microsoft.com/office/drawing/2014/main" id="{A44BF463-62C9-0623-5C89-0EF304EBB7A4}"/>
              </a:ext>
            </a:extLst>
          </p:cNvPr>
          <p:cNvCxnSpPr>
            <a:stCxn id="73" idx="6"/>
            <a:endCxn id="74" idx="2"/>
          </p:cNvCxnSpPr>
          <p:nvPr/>
        </p:nvCxnSpPr>
        <p:spPr>
          <a:xfrm flipV="1">
            <a:off x="6707253" y="1518602"/>
            <a:ext cx="168708" cy="1157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מחבר ישר 78">
            <a:extLst>
              <a:ext uri="{FF2B5EF4-FFF2-40B4-BE49-F238E27FC236}">
                <a16:creationId xmlns:a16="http://schemas.microsoft.com/office/drawing/2014/main" id="{33534605-B72F-AF39-FEF2-D54CBCA165F1}"/>
              </a:ext>
            </a:extLst>
          </p:cNvPr>
          <p:cNvCxnSpPr>
            <a:stCxn id="74" idx="6"/>
            <a:endCxn id="75" idx="2"/>
          </p:cNvCxnSpPr>
          <p:nvPr/>
        </p:nvCxnSpPr>
        <p:spPr>
          <a:xfrm>
            <a:off x="6983961" y="1518602"/>
            <a:ext cx="168708" cy="1504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מחבר ישר 79">
            <a:extLst>
              <a:ext uri="{FF2B5EF4-FFF2-40B4-BE49-F238E27FC236}">
                <a16:creationId xmlns:a16="http://schemas.microsoft.com/office/drawing/2014/main" id="{C3E3B00B-98BB-B37A-20A7-D991ED31B2ED}"/>
              </a:ext>
            </a:extLst>
          </p:cNvPr>
          <p:cNvCxnSpPr>
            <a:stCxn id="75" idx="6"/>
            <a:endCxn id="76" idx="2"/>
          </p:cNvCxnSpPr>
          <p:nvPr/>
        </p:nvCxnSpPr>
        <p:spPr>
          <a:xfrm flipV="1">
            <a:off x="7260669" y="1530177"/>
            <a:ext cx="168708" cy="138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אליפסה 80">
            <a:extLst>
              <a:ext uri="{FF2B5EF4-FFF2-40B4-BE49-F238E27FC236}">
                <a16:creationId xmlns:a16="http://schemas.microsoft.com/office/drawing/2014/main" id="{DBAAB968-4FE9-8E45-3CE2-D0008873A8AB}"/>
              </a:ext>
            </a:extLst>
          </p:cNvPr>
          <p:cNvSpPr/>
          <p:nvPr/>
        </p:nvSpPr>
        <p:spPr>
          <a:xfrm>
            <a:off x="7706085" y="162665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2" name="אליפסה 81">
            <a:extLst>
              <a:ext uri="{FF2B5EF4-FFF2-40B4-BE49-F238E27FC236}">
                <a16:creationId xmlns:a16="http://schemas.microsoft.com/office/drawing/2014/main" id="{D0BAACF4-902B-1C57-4267-550EDE3D8DE8}"/>
              </a:ext>
            </a:extLst>
          </p:cNvPr>
          <p:cNvSpPr/>
          <p:nvPr/>
        </p:nvSpPr>
        <p:spPr>
          <a:xfrm>
            <a:off x="7982793" y="146460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3" name="אליפסה 82">
            <a:extLst>
              <a:ext uri="{FF2B5EF4-FFF2-40B4-BE49-F238E27FC236}">
                <a16:creationId xmlns:a16="http://schemas.microsoft.com/office/drawing/2014/main" id="{DACB0AD0-23CD-31D4-8C92-B343BC44AD71}"/>
              </a:ext>
            </a:extLst>
          </p:cNvPr>
          <p:cNvSpPr/>
          <p:nvPr/>
        </p:nvSpPr>
        <p:spPr>
          <a:xfrm>
            <a:off x="8259501" y="159192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אליפסה 83">
            <a:extLst>
              <a:ext uri="{FF2B5EF4-FFF2-40B4-BE49-F238E27FC236}">
                <a16:creationId xmlns:a16="http://schemas.microsoft.com/office/drawing/2014/main" id="{612400D2-DE6C-D60C-7723-ED6691F071C5}"/>
              </a:ext>
            </a:extLst>
          </p:cNvPr>
          <p:cNvSpPr/>
          <p:nvPr/>
        </p:nvSpPr>
        <p:spPr>
          <a:xfrm>
            <a:off x="8536209" y="147617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5" name="אליפסה 84">
            <a:extLst>
              <a:ext uri="{FF2B5EF4-FFF2-40B4-BE49-F238E27FC236}">
                <a16:creationId xmlns:a16="http://schemas.microsoft.com/office/drawing/2014/main" id="{4115DD17-8788-ABB0-4064-135283AE4078}"/>
              </a:ext>
            </a:extLst>
          </p:cNvPr>
          <p:cNvSpPr/>
          <p:nvPr/>
        </p:nvSpPr>
        <p:spPr>
          <a:xfrm>
            <a:off x="8812917" y="155720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6" name="מחבר ישר 85">
            <a:extLst>
              <a:ext uri="{FF2B5EF4-FFF2-40B4-BE49-F238E27FC236}">
                <a16:creationId xmlns:a16="http://schemas.microsoft.com/office/drawing/2014/main" id="{FCA9BCCC-0FFE-0059-4EBA-EA69960BCF06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 flipV="1">
            <a:off x="7814085" y="1518602"/>
            <a:ext cx="168708" cy="1620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מחבר ישר 86">
            <a:extLst>
              <a:ext uri="{FF2B5EF4-FFF2-40B4-BE49-F238E27FC236}">
                <a16:creationId xmlns:a16="http://schemas.microsoft.com/office/drawing/2014/main" id="{AC2B92BA-E916-62D4-95DF-4E17E4CC265E}"/>
              </a:ext>
            </a:extLst>
          </p:cNvPr>
          <p:cNvCxnSpPr>
            <a:stCxn id="82" idx="6"/>
            <a:endCxn id="83" idx="2"/>
          </p:cNvCxnSpPr>
          <p:nvPr/>
        </p:nvCxnSpPr>
        <p:spPr>
          <a:xfrm>
            <a:off x="8090793" y="1518602"/>
            <a:ext cx="168708" cy="1273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מחבר ישר 87">
            <a:extLst>
              <a:ext uri="{FF2B5EF4-FFF2-40B4-BE49-F238E27FC236}">
                <a16:creationId xmlns:a16="http://schemas.microsoft.com/office/drawing/2014/main" id="{792DC918-05C1-8B98-4369-634FF4AF0AB7}"/>
              </a:ext>
            </a:extLst>
          </p:cNvPr>
          <p:cNvCxnSpPr>
            <a:stCxn id="83" idx="6"/>
            <a:endCxn id="84" idx="2"/>
          </p:cNvCxnSpPr>
          <p:nvPr/>
        </p:nvCxnSpPr>
        <p:spPr>
          <a:xfrm flipV="1">
            <a:off x="8367501" y="1530177"/>
            <a:ext cx="168708" cy="1157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מחבר ישר 88">
            <a:extLst>
              <a:ext uri="{FF2B5EF4-FFF2-40B4-BE49-F238E27FC236}">
                <a16:creationId xmlns:a16="http://schemas.microsoft.com/office/drawing/2014/main" id="{E682497C-ACD6-8735-0ECE-9F37F4E27449}"/>
              </a:ext>
            </a:extLst>
          </p:cNvPr>
          <p:cNvCxnSpPr>
            <a:stCxn id="84" idx="6"/>
            <a:endCxn id="85" idx="2"/>
          </p:cNvCxnSpPr>
          <p:nvPr/>
        </p:nvCxnSpPr>
        <p:spPr>
          <a:xfrm>
            <a:off x="8644209" y="1530177"/>
            <a:ext cx="168708" cy="810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מחבר ישר 89">
            <a:extLst>
              <a:ext uri="{FF2B5EF4-FFF2-40B4-BE49-F238E27FC236}">
                <a16:creationId xmlns:a16="http://schemas.microsoft.com/office/drawing/2014/main" id="{559A8ED3-2521-BF02-B8CE-6FEAE50D4FCE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7537377" y="1530177"/>
            <a:ext cx="168708" cy="1504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מחבר ישר 90">
            <a:extLst>
              <a:ext uri="{FF2B5EF4-FFF2-40B4-BE49-F238E27FC236}">
                <a16:creationId xmlns:a16="http://schemas.microsoft.com/office/drawing/2014/main" id="{C8445D18-9876-AD03-6580-83AB51402F6F}"/>
              </a:ext>
            </a:extLst>
          </p:cNvPr>
          <p:cNvCxnSpPr>
            <a:cxnSpLocks/>
            <a:stCxn id="64" idx="6"/>
            <a:endCxn id="72" idx="2"/>
          </p:cNvCxnSpPr>
          <p:nvPr/>
        </p:nvCxnSpPr>
        <p:spPr>
          <a:xfrm flipV="1">
            <a:off x="6153837" y="1507027"/>
            <a:ext cx="168708" cy="69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אליפסה 94">
            <a:extLst>
              <a:ext uri="{FF2B5EF4-FFF2-40B4-BE49-F238E27FC236}">
                <a16:creationId xmlns:a16="http://schemas.microsoft.com/office/drawing/2014/main" id="{7FAC0714-4149-4751-2BB7-C7656BB8E3F5}"/>
              </a:ext>
            </a:extLst>
          </p:cNvPr>
          <p:cNvSpPr/>
          <p:nvPr/>
        </p:nvSpPr>
        <p:spPr>
          <a:xfrm>
            <a:off x="9085975" y="144145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6" name="אליפסה 95">
            <a:extLst>
              <a:ext uri="{FF2B5EF4-FFF2-40B4-BE49-F238E27FC236}">
                <a16:creationId xmlns:a16="http://schemas.microsoft.com/office/drawing/2014/main" id="{8AB36496-E10B-1034-5E64-AFF1D56C2E0D}"/>
              </a:ext>
            </a:extLst>
          </p:cNvPr>
          <p:cNvSpPr/>
          <p:nvPr/>
        </p:nvSpPr>
        <p:spPr>
          <a:xfrm>
            <a:off x="9362683" y="156877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97" name="מחבר ישר 96">
            <a:extLst>
              <a:ext uri="{FF2B5EF4-FFF2-40B4-BE49-F238E27FC236}">
                <a16:creationId xmlns:a16="http://schemas.microsoft.com/office/drawing/2014/main" id="{387840B3-340B-9262-B4A2-751DAB8AC2D3}"/>
              </a:ext>
            </a:extLst>
          </p:cNvPr>
          <p:cNvCxnSpPr>
            <a:stCxn id="95" idx="6"/>
            <a:endCxn id="96" idx="2"/>
          </p:cNvCxnSpPr>
          <p:nvPr/>
        </p:nvCxnSpPr>
        <p:spPr>
          <a:xfrm>
            <a:off x="9193975" y="1495454"/>
            <a:ext cx="168708" cy="1273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אליפסה 97">
            <a:extLst>
              <a:ext uri="{FF2B5EF4-FFF2-40B4-BE49-F238E27FC236}">
                <a16:creationId xmlns:a16="http://schemas.microsoft.com/office/drawing/2014/main" id="{145985AC-B4C5-9341-6475-D204F261A386}"/>
              </a:ext>
            </a:extLst>
          </p:cNvPr>
          <p:cNvSpPr/>
          <p:nvPr/>
        </p:nvSpPr>
        <p:spPr>
          <a:xfrm>
            <a:off x="9639391" y="148775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9" name="אליפסה 98">
            <a:extLst>
              <a:ext uri="{FF2B5EF4-FFF2-40B4-BE49-F238E27FC236}">
                <a16:creationId xmlns:a16="http://schemas.microsoft.com/office/drawing/2014/main" id="{410DB379-9399-0116-9C8D-CC92104716B0}"/>
              </a:ext>
            </a:extLst>
          </p:cNvPr>
          <p:cNvSpPr/>
          <p:nvPr/>
        </p:nvSpPr>
        <p:spPr>
          <a:xfrm>
            <a:off x="9916099" y="153405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3" name="מחבר ישר 102">
            <a:extLst>
              <a:ext uri="{FF2B5EF4-FFF2-40B4-BE49-F238E27FC236}">
                <a16:creationId xmlns:a16="http://schemas.microsoft.com/office/drawing/2014/main" id="{CAE2226E-E305-C74D-4A65-DB79CEFDA002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9747391" y="1541752"/>
            <a:ext cx="168708" cy="46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מחבר ישר 106">
            <a:extLst>
              <a:ext uri="{FF2B5EF4-FFF2-40B4-BE49-F238E27FC236}">
                <a16:creationId xmlns:a16="http://schemas.microsoft.com/office/drawing/2014/main" id="{C6FE9BA1-6A86-85E3-543B-DC527161DDCA}"/>
              </a:ext>
            </a:extLst>
          </p:cNvPr>
          <p:cNvCxnSpPr>
            <a:cxnSpLocks/>
            <a:stCxn id="96" idx="6"/>
            <a:endCxn id="98" idx="2"/>
          </p:cNvCxnSpPr>
          <p:nvPr/>
        </p:nvCxnSpPr>
        <p:spPr>
          <a:xfrm flipV="1">
            <a:off x="9470683" y="1541752"/>
            <a:ext cx="168708" cy="810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מחבר ישר 107">
            <a:extLst>
              <a:ext uri="{FF2B5EF4-FFF2-40B4-BE49-F238E27FC236}">
                <a16:creationId xmlns:a16="http://schemas.microsoft.com/office/drawing/2014/main" id="{343CB6CC-B209-37DE-F89C-3374BBF5178A}"/>
              </a:ext>
            </a:extLst>
          </p:cNvPr>
          <p:cNvCxnSpPr>
            <a:cxnSpLocks/>
            <a:stCxn id="85" idx="6"/>
            <a:endCxn id="95" idx="2"/>
          </p:cNvCxnSpPr>
          <p:nvPr/>
        </p:nvCxnSpPr>
        <p:spPr>
          <a:xfrm flipV="1">
            <a:off x="8920917" y="1495454"/>
            <a:ext cx="165058" cy="11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3">
            <a:hlinkClick r:id="" action="ppaction://media"/>
            <a:extLst>
              <a:ext uri="{FF2B5EF4-FFF2-40B4-BE49-F238E27FC236}">
                <a16:creationId xmlns:a16="http://schemas.microsoft.com/office/drawing/2014/main" id="{420268CF-5E82-421B-DCB1-3C79125C8F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88725" y="103028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713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D3A18-9F7A-1790-CD23-7417177F0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: פינות מעוגלות 4">
            <a:extLst>
              <a:ext uri="{FF2B5EF4-FFF2-40B4-BE49-F238E27FC236}">
                <a16:creationId xmlns:a16="http://schemas.microsoft.com/office/drawing/2014/main" id="{1006BF85-4685-5BCA-26F3-C7639A165276}"/>
              </a:ext>
            </a:extLst>
          </p:cNvPr>
          <p:cNvSpPr/>
          <p:nvPr/>
        </p:nvSpPr>
        <p:spPr>
          <a:xfrm>
            <a:off x="2844759" y="804826"/>
            <a:ext cx="219919" cy="4942390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FFFF00"/>
              </a:gs>
              <a:gs pos="0">
                <a:srgbClr val="00B050"/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FD2D6667-4D77-1CBF-0E30-C65597EEC052}"/>
              </a:ext>
            </a:extLst>
          </p:cNvPr>
          <p:cNvCxnSpPr>
            <a:cxnSpLocks/>
          </p:cNvCxnSpPr>
          <p:nvPr/>
        </p:nvCxnSpPr>
        <p:spPr>
          <a:xfrm>
            <a:off x="3261360" y="5747216"/>
            <a:ext cx="6868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ישר 9">
            <a:extLst>
              <a:ext uri="{FF2B5EF4-FFF2-40B4-BE49-F238E27FC236}">
                <a16:creationId xmlns:a16="http://schemas.microsoft.com/office/drawing/2014/main" id="{15F56B2C-3486-5C73-ED79-064A0D9C2445}"/>
              </a:ext>
            </a:extLst>
          </p:cNvPr>
          <p:cNvCxnSpPr>
            <a:cxnSpLocks/>
          </p:cNvCxnSpPr>
          <p:nvPr/>
        </p:nvCxnSpPr>
        <p:spPr>
          <a:xfrm flipV="1">
            <a:off x="3413760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783A7699-A12A-A924-74DB-0A5834874785}"/>
              </a:ext>
            </a:extLst>
          </p:cNvPr>
          <p:cNvCxnSpPr>
            <a:cxnSpLocks/>
          </p:cNvCxnSpPr>
          <p:nvPr/>
        </p:nvCxnSpPr>
        <p:spPr>
          <a:xfrm flipV="1">
            <a:off x="3892006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ישר 12">
            <a:extLst>
              <a:ext uri="{FF2B5EF4-FFF2-40B4-BE49-F238E27FC236}">
                <a16:creationId xmlns:a16="http://schemas.microsoft.com/office/drawing/2014/main" id="{1A90279B-E88E-2687-4FE5-61A2A764448E}"/>
              </a:ext>
            </a:extLst>
          </p:cNvPr>
          <p:cNvCxnSpPr>
            <a:cxnSpLocks/>
          </p:cNvCxnSpPr>
          <p:nvPr/>
        </p:nvCxnSpPr>
        <p:spPr>
          <a:xfrm flipV="1">
            <a:off x="4370252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6BF36CE6-7BC9-710C-7360-71DB4127258E}"/>
              </a:ext>
            </a:extLst>
          </p:cNvPr>
          <p:cNvCxnSpPr>
            <a:cxnSpLocks/>
          </p:cNvCxnSpPr>
          <p:nvPr/>
        </p:nvCxnSpPr>
        <p:spPr>
          <a:xfrm flipV="1">
            <a:off x="4848498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F0DA32D8-CB9F-5F6E-7571-969B0F94E51A}"/>
              </a:ext>
            </a:extLst>
          </p:cNvPr>
          <p:cNvCxnSpPr>
            <a:cxnSpLocks/>
          </p:cNvCxnSpPr>
          <p:nvPr/>
        </p:nvCxnSpPr>
        <p:spPr>
          <a:xfrm flipV="1">
            <a:off x="5326744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ישר 15">
            <a:extLst>
              <a:ext uri="{FF2B5EF4-FFF2-40B4-BE49-F238E27FC236}">
                <a16:creationId xmlns:a16="http://schemas.microsoft.com/office/drawing/2014/main" id="{967C83A5-D33A-0F33-E567-6B9DEF1962A7}"/>
              </a:ext>
            </a:extLst>
          </p:cNvPr>
          <p:cNvCxnSpPr>
            <a:cxnSpLocks/>
          </p:cNvCxnSpPr>
          <p:nvPr/>
        </p:nvCxnSpPr>
        <p:spPr>
          <a:xfrm flipV="1">
            <a:off x="5804990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862F8902-CB27-358F-01AB-540AE83F6C91}"/>
              </a:ext>
            </a:extLst>
          </p:cNvPr>
          <p:cNvCxnSpPr>
            <a:cxnSpLocks/>
          </p:cNvCxnSpPr>
          <p:nvPr/>
        </p:nvCxnSpPr>
        <p:spPr>
          <a:xfrm flipV="1">
            <a:off x="6283236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4AC0642C-7F38-AEAA-9530-D26008980E7D}"/>
              </a:ext>
            </a:extLst>
          </p:cNvPr>
          <p:cNvCxnSpPr>
            <a:cxnSpLocks/>
          </p:cNvCxnSpPr>
          <p:nvPr/>
        </p:nvCxnSpPr>
        <p:spPr>
          <a:xfrm flipV="1">
            <a:off x="6761482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ישר 18">
            <a:extLst>
              <a:ext uri="{FF2B5EF4-FFF2-40B4-BE49-F238E27FC236}">
                <a16:creationId xmlns:a16="http://schemas.microsoft.com/office/drawing/2014/main" id="{E92A34A5-A22F-9263-1969-8159BEB5B030}"/>
              </a:ext>
            </a:extLst>
          </p:cNvPr>
          <p:cNvCxnSpPr>
            <a:cxnSpLocks/>
          </p:cNvCxnSpPr>
          <p:nvPr/>
        </p:nvCxnSpPr>
        <p:spPr>
          <a:xfrm flipV="1">
            <a:off x="7239728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79AB0187-9694-1826-5B50-05A9A3DDAAAC}"/>
              </a:ext>
            </a:extLst>
          </p:cNvPr>
          <p:cNvCxnSpPr>
            <a:cxnSpLocks/>
          </p:cNvCxnSpPr>
          <p:nvPr/>
        </p:nvCxnSpPr>
        <p:spPr>
          <a:xfrm flipV="1">
            <a:off x="7717974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ישר 20">
            <a:extLst>
              <a:ext uri="{FF2B5EF4-FFF2-40B4-BE49-F238E27FC236}">
                <a16:creationId xmlns:a16="http://schemas.microsoft.com/office/drawing/2014/main" id="{3008F792-1049-C4DD-FAD4-04E033CD3856}"/>
              </a:ext>
            </a:extLst>
          </p:cNvPr>
          <p:cNvCxnSpPr>
            <a:cxnSpLocks/>
          </p:cNvCxnSpPr>
          <p:nvPr/>
        </p:nvCxnSpPr>
        <p:spPr>
          <a:xfrm flipV="1">
            <a:off x="8196220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ישר 21">
            <a:extLst>
              <a:ext uri="{FF2B5EF4-FFF2-40B4-BE49-F238E27FC236}">
                <a16:creationId xmlns:a16="http://schemas.microsoft.com/office/drawing/2014/main" id="{C809A97A-8426-8C69-F566-29B31103B579}"/>
              </a:ext>
            </a:extLst>
          </p:cNvPr>
          <p:cNvCxnSpPr>
            <a:cxnSpLocks/>
          </p:cNvCxnSpPr>
          <p:nvPr/>
        </p:nvCxnSpPr>
        <p:spPr>
          <a:xfrm flipV="1">
            <a:off x="8674466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BAA004D6-0AF3-EFB0-77CB-FE0C15F1364F}"/>
              </a:ext>
            </a:extLst>
          </p:cNvPr>
          <p:cNvCxnSpPr>
            <a:cxnSpLocks/>
          </p:cNvCxnSpPr>
          <p:nvPr/>
        </p:nvCxnSpPr>
        <p:spPr>
          <a:xfrm flipV="1">
            <a:off x="9152712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43BD0376-C60E-DDBE-1C6A-6724C76FA2EF}"/>
              </a:ext>
            </a:extLst>
          </p:cNvPr>
          <p:cNvCxnSpPr>
            <a:cxnSpLocks/>
          </p:cNvCxnSpPr>
          <p:nvPr/>
        </p:nvCxnSpPr>
        <p:spPr>
          <a:xfrm flipV="1">
            <a:off x="9630958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ישר 24">
            <a:extLst>
              <a:ext uri="{FF2B5EF4-FFF2-40B4-BE49-F238E27FC236}">
                <a16:creationId xmlns:a16="http://schemas.microsoft.com/office/drawing/2014/main" id="{AE5053FC-AD63-179C-E0D6-BECD320E5942}"/>
              </a:ext>
            </a:extLst>
          </p:cNvPr>
          <p:cNvCxnSpPr>
            <a:cxnSpLocks/>
          </p:cNvCxnSpPr>
          <p:nvPr/>
        </p:nvCxnSpPr>
        <p:spPr>
          <a:xfrm flipV="1">
            <a:off x="10109200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2A27D1D3-AAD9-B972-6DFC-2DAC70A22FBE}"/>
              </a:ext>
            </a:extLst>
          </p:cNvPr>
          <p:cNvSpPr/>
          <p:nvPr/>
        </p:nvSpPr>
        <p:spPr>
          <a:xfrm>
            <a:off x="3555465" y="153405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8286E59A-5E9F-5DBA-7A24-E65665E3F0BD}"/>
              </a:ext>
            </a:extLst>
          </p:cNvPr>
          <p:cNvSpPr/>
          <p:nvPr/>
        </p:nvSpPr>
        <p:spPr>
          <a:xfrm>
            <a:off x="3809487" y="140522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5120E190-0CC1-F0C3-C1A7-BE625F5AB57B}"/>
              </a:ext>
            </a:extLst>
          </p:cNvPr>
          <p:cNvSpPr/>
          <p:nvPr/>
        </p:nvSpPr>
        <p:spPr>
          <a:xfrm>
            <a:off x="4108881" y="164205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אליפסה 28">
            <a:extLst>
              <a:ext uri="{FF2B5EF4-FFF2-40B4-BE49-F238E27FC236}">
                <a16:creationId xmlns:a16="http://schemas.microsoft.com/office/drawing/2014/main" id="{6D92B3EA-972C-E2B7-CBB6-5442B5425946}"/>
              </a:ext>
            </a:extLst>
          </p:cNvPr>
          <p:cNvSpPr/>
          <p:nvPr/>
        </p:nvSpPr>
        <p:spPr>
          <a:xfrm>
            <a:off x="4385589" y="144110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אליפסה 29">
            <a:extLst>
              <a:ext uri="{FF2B5EF4-FFF2-40B4-BE49-F238E27FC236}">
                <a16:creationId xmlns:a16="http://schemas.microsoft.com/office/drawing/2014/main" id="{8722C848-4784-C2F3-E041-8FCBD0F3446F}"/>
              </a:ext>
            </a:extLst>
          </p:cNvPr>
          <p:cNvSpPr/>
          <p:nvPr/>
        </p:nvSpPr>
        <p:spPr>
          <a:xfrm>
            <a:off x="4662297" y="160350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1" name="מחבר ישר 50">
            <a:extLst>
              <a:ext uri="{FF2B5EF4-FFF2-40B4-BE49-F238E27FC236}">
                <a16:creationId xmlns:a16="http://schemas.microsoft.com/office/drawing/2014/main" id="{0A8272C2-1E91-F001-BF87-363C2549BEE6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3663465" y="1459223"/>
            <a:ext cx="146022" cy="1288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מחבר ישר 53">
            <a:extLst>
              <a:ext uri="{FF2B5EF4-FFF2-40B4-BE49-F238E27FC236}">
                <a16:creationId xmlns:a16="http://schemas.microsoft.com/office/drawing/2014/main" id="{1EBCB781-7BFB-B77D-DFD0-13F83D7B777A}"/>
              </a:ext>
            </a:extLst>
          </p:cNvPr>
          <p:cNvCxnSpPr>
            <a:stCxn id="27" idx="6"/>
            <a:endCxn id="28" idx="2"/>
          </p:cNvCxnSpPr>
          <p:nvPr/>
        </p:nvCxnSpPr>
        <p:spPr>
          <a:xfrm>
            <a:off x="3917487" y="1459223"/>
            <a:ext cx="191394" cy="2368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מחבר ישר 55">
            <a:extLst>
              <a:ext uri="{FF2B5EF4-FFF2-40B4-BE49-F238E27FC236}">
                <a16:creationId xmlns:a16="http://schemas.microsoft.com/office/drawing/2014/main" id="{A1A5F7AD-7B11-9FF4-69B5-AAB780AAADE0}"/>
              </a:ext>
            </a:extLst>
          </p:cNvPr>
          <p:cNvCxnSpPr>
            <a:stCxn id="28" idx="6"/>
            <a:endCxn id="29" idx="2"/>
          </p:cNvCxnSpPr>
          <p:nvPr/>
        </p:nvCxnSpPr>
        <p:spPr>
          <a:xfrm flipV="1">
            <a:off x="4216881" y="1495107"/>
            <a:ext cx="168708" cy="2009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מחבר ישר 58">
            <a:extLst>
              <a:ext uri="{FF2B5EF4-FFF2-40B4-BE49-F238E27FC236}">
                <a16:creationId xmlns:a16="http://schemas.microsoft.com/office/drawing/2014/main" id="{FAC6A0EC-83D5-5111-2D6B-238C5E842318}"/>
              </a:ext>
            </a:extLst>
          </p:cNvPr>
          <p:cNvCxnSpPr>
            <a:stCxn id="29" idx="6"/>
            <a:endCxn id="30" idx="2"/>
          </p:cNvCxnSpPr>
          <p:nvPr/>
        </p:nvCxnSpPr>
        <p:spPr>
          <a:xfrm>
            <a:off x="4493589" y="1495107"/>
            <a:ext cx="168708" cy="1623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אליפסה 59">
            <a:extLst>
              <a:ext uri="{FF2B5EF4-FFF2-40B4-BE49-F238E27FC236}">
                <a16:creationId xmlns:a16="http://schemas.microsoft.com/office/drawing/2014/main" id="{D9F00AA7-0127-6CBE-BAE7-E3351F6A9D70}"/>
              </a:ext>
            </a:extLst>
          </p:cNvPr>
          <p:cNvSpPr/>
          <p:nvPr/>
        </p:nvSpPr>
        <p:spPr>
          <a:xfrm>
            <a:off x="4939005" y="139515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1" name="אליפסה 60">
            <a:extLst>
              <a:ext uri="{FF2B5EF4-FFF2-40B4-BE49-F238E27FC236}">
                <a16:creationId xmlns:a16="http://schemas.microsoft.com/office/drawing/2014/main" id="{18252F47-5851-9481-28F5-0F27F539CA21}"/>
              </a:ext>
            </a:extLst>
          </p:cNvPr>
          <p:cNvSpPr/>
          <p:nvPr/>
        </p:nvSpPr>
        <p:spPr>
          <a:xfrm>
            <a:off x="5215713" y="170767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2" name="אליפסה 61">
            <a:extLst>
              <a:ext uri="{FF2B5EF4-FFF2-40B4-BE49-F238E27FC236}">
                <a16:creationId xmlns:a16="http://schemas.microsoft.com/office/drawing/2014/main" id="{C95C7971-E006-6FFD-28CF-EB512E860FAD}"/>
              </a:ext>
            </a:extLst>
          </p:cNvPr>
          <p:cNvSpPr/>
          <p:nvPr/>
        </p:nvSpPr>
        <p:spPr>
          <a:xfrm>
            <a:off x="5492421" y="144145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3" name="אליפסה 62">
            <a:extLst>
              <a:ext uri="{FF2B5EF4-FFF2-40B4-BE49-F238E27FC236}">
                <a16:creationId xmlns:a16="http://schemas.microsoft.com/office/drawing/2014/main" id="{CF206607-405C-24BF-D6E1-69300A68FC80}"/>
              </a:ext>
            </a:extLst>
          </p:cNvPr>
          <p:cNvSpPr/>
          <p:nvPr/>
        </p:nvSpPr>
        <p:spPr>
          <a:xfrm>
            <a:off x="5769129" y="155720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4" name="אליפסה 63">
            <a:extLst>
              <a:ext uri="{FF2B5EF4-FFF2-40B4-BE49-F238E27FC236}">
                <a16:creationId xmlns:a16="http://schemas.microsoft.com/office/drawing/2014/main" id="{EEC233B0-0ABD-20A7-1918-744516D5115D}"/>
              </a:ext>
            </a:extLst>
          </p:cNvPr>
          <p:cNvSpPr/>
          <p:nvPr/>
        </p:nvSpPr>
        <p:spPr>
          <a:xfrm>
            <a:off x="6045837" y="152247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5" name="מחבר ישר 64">
            <a:extLst>
              <a:ext uri="{FF2B5EF4-FFF2-40B4-BE49-F238E27FC236}">
                <a16:creationId xmlns:a16="http://schemas.microsoft.com/office/drawing/2014/main" id="{DF00DF42-FBE8-B9E7-EFDF-C96C4373AC25}"/>
              </a:ext>
            </a:extLst>
          </p:cNvPr>
          <p:cNvCxnSpPr>
            <a:cxnSpLocks/>
            <a:stCxn id="60" idx="6"/>
            <a:endCxn id="61" idx="2"/>
          </p:cNvCxnSpPr>
          <p:nvPr/>
        </p:nvCxnSpPr>
        <p:spPr>
          <a:xfrm>
            <a:off x="5047005" y="1449155"/>
            <a:ext cx="168708" cy="3125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מחבר ישר 65">
            <a:extLst>
              <a:ext uri="{FF2B5EF4-FFF2-40B4-BE49-F238E27FC236}">
                <a16:creationId xmlns:a16="http://schemas.microsoft.com/office/drawing/2014/main" id="{0E900A11-45C6-25EA-E1E5-F9A8B485081C}"/>
              </a:ext>
            </a:extLst>
          </p:cNvPr>
          <p:cNvCxnSpPr>
            <a:stCxn id="61" idx="6"/>
            <a:endCxn id="62" idx="2"/>
          </p:cNvCxnSpPr>
          <p:nvPr/>
        </p:nvCxnSpPr>
        <p:spPr>
          <a:xfrm flipV="1">
            <a:off x="5323713" y="1495454"/>
            <a:ext cx="168708" cy="2662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מחבר ישר 66">
            <a:extLst>
              <a:ext uri="{FF2B5EF4-FFF2-40B4-BE49-F238E27FC236}">
                <a16:creationId xmlns:a16="http://schemas.microsoft.com/office/drawing/2014/main" id="{D1677722-642E-2FCB-797A-7883CE1A5B50}"/>
              </a:ext>
            </a:extLst>
          </p:cNvPr>
          <p:cNvCxnSpPr>
            <a:stCxn id="62" idx="6"/>
            <a:endCxn id="63" idx="2"/>
          </p:cNvCxnSpPr>
          <p:nvPr/>
        </p:nvCxnSpPr>
        <p:spPr>
          <a:xfrm>
            <a:off x="5600421" y="1495454"/>
            <a:ext cx="168708" cy="11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מחבר ישר 67">
            <a:extLst>
              <a:ext uri="{FF2B5EF4-FFF2-40B4-BE49-F238E27FC236}">
                <a16:creationId xmlns:a16="http://schemas.microsoft.com/office/drawing/2014/main" id="{DF0388B2-F363-C917-3023-386A59034758}"/>
              </a:ext>
            </a:extLst>
          </p:cNvPr>
          <p:cNvCxnSpPr>
            <a:stCxn id="63" idx="6"/>
            <a:endCxn id="64" idx="2"/>
          </p:cNvCxnSpPr>
          <p:nvPr/>
        </p:nvCxnSpPr>
        <p:spPr>
          <a:xfrm flipV="1">
            <a:off x="5877129" y="1576477"/>
            <a:ext cx="168708" cy="347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מחבר ישר 68">
            <a:extLst>
              <a:ext uri="{FF2B5EF4-FFF2-40B4-BE49-F238E27FC236}">
                <a16:creationId xmlns:a16="http://schemas.microsoft.com/office/drawing/2014/main" id="{C800C1BF-7182-0B6A-2EBF-D8F819ED1856}"/>
              </a:ext>
            </a:extLst>
          </p:cNvPr>
          <p:cNvCxnSpPr>
            <a:cxnSpLocks/>
            <a:stCxn id="30" idx="6"/>
            <a:endCxn id="60" idx="2"/>
          </p:cNvCxnSpPr>
          <p:nvPr/>
        </p:nvCxnSpPr>
        <p:spPr>
          <a:xfrm flipV="1">
            <a:off x="4770297" y="1449155"/>
            <a:ext cx="168708" cy="208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אליפסה 71">
            <a:extLst>
              <a:ext uri="{FF2B5EF4-FFF2-40B4-BE49-F238E27FC236}">
                <a16:creationId xmlns:a16="http://schemas.microsoft.com/office/drawing/2014/main" id="{6B0CF7BE-5492-9672-652D-455CF0413368}"/>
              </a:ext>
            </a:extLst>
          </p:cNvPr>
          <p:cNvSpPr/>
          <p:nvPr/>
        </p:nvSpPr>
        <p:spPr>
          <a:xfrm>
            <a:off x="6322545" y="145302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3" name="אליפסה 72">
            <a:extLst>
              <a:ext uri="{FF2B5EF4-FFF2-40B4-BE49-F238E27FC236}">
                <a16:creationId xmlns:a16="http://schemas.microsoft.com/office/drawing/2014/main" id="{787E5519-4AD1-C7E9-4DAA-946B43022572}"/>
              </a:ext>
            </a:extLst>
          </p:cNvPr>
          <p:cNvSpPr/>
          <p:nvPr/>
        </p:nvSpPr>
        <p:spPr>
          <a:xfrm>
            <a:off x="6599253" y="158035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4" name="אליפסה 73">
            <a:extLst>
              <a:ext uri="{FF2B5EF4-FFF2-40B4-BE49-F238E27FC236}">
                <a16:creationId xmlns:a16="http://schemas.microsoft.com/office/drawing/2014/main" id="{1659CB71-F368-11CB-8436-ECA255F020BC}"/>
              </a:ext>
            </a:extLst>
          </p:cNvPr>
          <p:cNvSpPr/>
          <p:nvPr/>
        </p:nvSpPr>
        <p:spPr>
          <a:xfrm>
            <a:off x="6875961" y="146460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5" name="אליפסה 74">
            <a:extLst>
              <a:ext uri="{FF2B5EF4-FFF2-40B4-BE49-F238E27FC236}">
                <a16:creationId xmlns:a16="http://schemas.microsoft.com/office/drawing/2014/main" id="{A27B56E2-B272-A9A6-CF25-E69C0B56A304}"/>
              </a:ext>
            </a:extLst>
          </p:cNvPr>
          <p:cNvSpPr/>
          <p:nvPr/>
        </p:nvSpPr>
        <p:spPr>
          <a:xfrm>
            <a:off x="7152669" y="161507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6" name="אליפסה 75">
            <a:extLst>
              <a:ext uri="{FF2B5EF4-FFF2-40B4-BE49-F238E27FC236}">
                <a16:creationId xmlns:a16="http://schemas.microsoft.com/office/drawing/2014/main" id="{178B4608-9B72-B3FF-4F54-D6F155CE0356}"/>
              </a:ext>
            </a:extLst>
          </p:cNvPr>
          <p:cNvSpPr/>
          <p:nvPr/>
        </p:nvSpPr>
        <p:spPr>
          <a:xfrm>
            <a:off x="7429377" y="196231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7" name="מחבר ישר 76">
            <a:extLst>
              <a:ext uri="{FF2B5EF4-FFF2-40B4-BE49-F238E27FC236}">
                <a16:creationId xmlns:a16="http://schemas.microsoft.com/office/drawing/2014/main" id="{CBAB9F2E-A966-491A-C8B4-12A717005749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>
            <a:off x="6430545" y="1507027"/>
            <a:ext cx="168708" cy="1273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מחבר ישר 77">
            <a:extLst>
              <a:ext uri="{FF2B5EF4-FFF2-40B4-BE49-F238E27FC236}">
                <a16:creationId xmlns:a16="http://schemas.microsoft.com/office/drawing/2014/main" id="{CE278BDE-B550-009A-49AE-4075DD3188CB}"/>
              </a:ext>
            </a:extLst>
          </p:cNvPr>
          <p:cNvCxnSpPr>
            <a:stCxn id="73" idx="6"/>
            <a:endCxn id="74" idx="2"/>
          </p:cNvCxnSpPr>
          <p:nvPr/>
        </p:nvCxnSpPr>
        <p:spPr>
          <a:xfrm flipV="1">
            <a:off x="6707253" y="1518602"/>
            <a:ext cx="168708" cy="1157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מחבר ישר 78">
            <a:extLst>
              <a:ext uri="{FF2B5EF4-FFF2-40B4-BE49-F238E27FC236}">
                <a16:creationId xmlns:a16="http://schemas.microsoft.com/office/drawing/2014/main" id="{07F8A5D7-D270-45DA-9D2F-77AD55B2641B}"/>
              </a:ext>
            </a:extLst>
          </p:cNvPr>
          <p:cNvCxnSpPr>
            <a:stCxn id="74" idx="6"/>
            <a:endCxn id="75" idx="2"/>
          </p:cNvCxnSpPr>
          <p:nvPr/>
        </p:nvCxnSpPr>
        <p:spPr>
          <a:xfrm>
            <a:off x="6983961" y="1518602"/>
            <a:ext cx="168708" cy="1504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מחבר ישר 79">
            <a:extLst>
              <a:ext uri="{FF2B5EF4-FFF2-40B4-BE49-F238E27FC236}">
                <a16:creationId xmlns:a16="http://schemas.microsoft.com/office/drawing/2014/main" id="{925C5A03-DA90-B2CA-1C52-580540C43D6E}"/>
              </a:ext>
            </a:extLst>
          </p:cNvPr>
          <p:cNvCxnSpPr>
            <a:stCxn id="75" idx="6"/>
            <a:endCxn id="76" idx="2"/>
          </p:cNvCxnSpPr>
          <p:nvPr/>
        </p:nvCxnSpPr>
        <p:spPr>
          <a:xfrm>
            <a:off x="7260669" y="1669077"/>
            <a:ext cx="168708" cy="3472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אליפסה 80">
            <a:extLst>
              <a:ext uri="{FF2B5EF4-FFF2-40B4-BE49-F238E27FC236}">
                <a16:creationId xmlns:a16="http://schemas.microsoft.com/office/drawing/2014/main" id="{E68C6471-CAAF-9795-6A62-5BFE36934DAF}"/>
              </a:ext>
            </a:extLst>
          </p:cNvPr>
          <p:cNvSpPr/>
          <p:nvPr/>
        </p:nvSpPr>
        <p:spPr>
          <a:xfrm>
            <a:off x="7706085" y="227483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2" name="אליפסה 81">
            <a:extLst>
              <a:ext uri="{FF2B5EF4-FFF2-40B4-BE49-F238E27FC236}">
                <a16:creationId xmlns:a16="http://schemas.microsoft.com/office/drawing/2014/main" id="{757F2B20-553D-6012-51F1-AF7A1195DDA9}"/>
              </a:ext>
            </a:extLst>
          </p:cNvPr>
          <p:cNvSpPr/>
          <p:nvPr/>
        </p:nvSpPr>
        <p:spPr>
          <a:xfrm>
            <a:off x="7982793" y="256419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3" name="אליפסה 82">
            <a:extLst>
              <a:ext uri="{FF2B5EF4-FFF2-40B4-BE49-F238E27FC236}">
                <a16:creationId xmlns:a16="http://schemas.microsoft.com/office/drawing/2014/main" id="{29D3493F-3720-1848-FF53-DF03B9623180}"/>
              </a:ext>
            </a:extLst>
          </p:cNvPr>
          <p:cNvSpPr/>
          <p:nvPr/>
        </p:nvSpPr>
        <p:spPr>
          <a:xfrm>
            <a:off x="8259501" y="277254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אליפסה 83">
            <a:extLst>
              <a:ext uri="{FF2B5EF4-FFF2-40B4-BE49-F238E27FC236}">
                <a16:creationId xmlns:a16="http://schemas.microsoft.com/office/drawing/2014/main" id="{4BBEF0E2-5D7B-50EA-296B-402463482698}"/>
              </a:ext>
            </a:extLst>
          </p:cNvPr>
          <p:cNvSpPr/>
          <p:nvPr/>
        </p:nvSpPr>
        <p:spPr>
          <a:xfrm>
            <a:off x="8536209" y="258734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5" name="אליפסה 84">
            <a:extLst>
              <a:ext uri="{FF2B5EF4-FFF2-40B4-BE49-F238E27FC236}">
                <a16:creationId xmlns:a16="http://schemas.microsoft.com/office/drawing/2014/main" id="{F61A87D3-3DA4-7B07-7B1F-8574D156E791}"/>
              </a:ext>
            </a:extLst>
          </p:cNvPr>
          <p:cNvSpPr/>
          <p:nvPr/>
        </p:nvSpPr>
        <p:spPr>
          <a:xfrm>
            <a:off x="8812917" y="2737821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6" name="מחבר ישר 85">
            <a:extLst>
              <a:ext uri="{FF2B5EF4-FFF2-40B4-BE49-F238E27FC236}">
                <a16:creationId xmlns:a16="http://schemas.microsoft.com/office/drawing/2014/main" id="{A9A3E57F-F4B8-C38C-79A7-341C58A75AB3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>
            <a:off x="7814085" y="2328835"/>
            <a:ext cx="168708" cy="2893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מחבר ישר 86">
            <a:extLst>
              <a:ext uri="{FF2B5EF4-FFF2-40B4-BE49-F238E27FC236}">
                <a16:creationId xmlns:a16="http://schemas.microsoft.com/office/drawing/2014/main" id="{2674477A-4857-A30A-DDF2-0DCC76803686}"/>
              </a:ext>
            </a:extLst>
          </p:cNvPr>
          <p:cNvCxnSpPr>
            <a:stCxn id="82" idx="6"/>
            <a:endCxn id="83" idx="2"/>
          </p:cNvCxnSpPr>
          <p:nvPr/>
        </p:nvCxnSpPr>
        <p:spPr>
          <a:xfrm>
            <a:off x="8090793" y="2618197"/>
            <a:ext cx="168708" cy="208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מחבר ישר 87">
            <a:extLst>
              <a:ext uri="{FF2B5EF4-FFF2-40B4-BE49-F238E27FC236}">
                <a16:creationId xmlns:a16="http://schemas.microsoft.com/office/drawing/2014/main" id="{29FA0391-C5EC-EFF5-8601-CCCE569BA0DE}"/>
              </a:ext>
            </a:extLst>
          </p:cNvPr>
          <p:cNvCxnSpPr>
            <a:stCxn id="83" idx="6"/>
            <a:endCxn id="84" idx="2"/>
          </p:cNvCxnSpPr>
          <p:nvPr/>
        </p:nvCxnSpPr>
        <p:spPr>
          <a:xfrm flipV="1">
            <a:off x="8367501" y="2641347"/>
            <a:ext cx="168708" cy="1851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מחבר ישר 88">
            <a:extLst>
              <a:ext uri="{FF2B5EF4-FFF2-40B4-BE49-F238E27FC236}">
                <a16:creationId xmlns:a16="http://schemas.microsoft.com/office/drawing/2014/main" id="{40C4CEAA-DAED-005B-CE1B-52FC998888CD}"/>
              </a:ext>
            </a:extLst>
          </p:cNvPr>
          <p:cNvCxnSpPr>
            <a:stCxn id="84" idx="6"/>
            <a:endCxn id="85" idx="2"/>
          </p:cNvCxnSpPr>
          <p:nvPr/>
        </p:nvCxnSpPr>
        <p:spPr>
          <a:xfrm>
            <a:off x="8644209" y="2641347"/>
            <a:ext cx="168708" cy="1504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מחבר ישר 89">
            <a:extLst>
              <a:ext uri="{FF2B5EF4-FFF2-40B4-BE49-F238E27FC236}">
                <a16:creationId xmlns:a16="http://schemas.microsoft.com/office/drawing/2014/main" id="{380F7C94-CD2B-C310-DB92-8A5013FD28DF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7537377" y="2016314"/>
            <a:ext cx="168708" cy="312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מחבר ישר 90">
            <a:extLst>
              <a:ext uri="{FF2B5EF4-FFF2-40B4-BE49-F238E27FC236}">
                <a16:creationId xmlns:a16="http://schemas.microsoft.com/office/drawing/2014/main" id="{9ED3F99A-816D-46C3-8E9A-B09238867F4A}"/>
              </a:ext>
            </a:extLst>
          </p:cNvPr>
          <p:cNvCxnSpPr>
            <a:cxnSpLocks/>
            <a:stCxn id="64" idx="6"/>
            <a:endCxn id="72" idx="2"/>
          </p:cNvCxnSpPr>
          <p:nvPr/>
        </p:nvCxnSpPr>
        <p:spPr>
          <a:xfrm flipV="1">
            <a:off x="6153837" y="1507027"/>
            <a:ext cx="168708" cy="69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אליפסה 94">
            <a:extLst>
              <a:ext uri="{FF2B5EF4-FFF2-40B4-BE49-F238E27FC236}">
                <a16:creationId xmlns:a16="http://schemas.microsoft.com/office/drawing/2014/main" id="{4E40E0E1-BCCD-8CC2-47E2-60D329BAADEA}"/>
              </a:ext>
            </a:extLst>
          </p:cNvPr>
          <p:cNvSpPr/>
          <p:nvPr/>
        </p:nvSpPr>
        <p:spPr>
          <a:xfrm>
            <a:off x="9085975" y="3142931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6" name="אליפסה 95">
            <a:extLst>
              <a:ext uri="{FF2B5EF4-FFF2-40B4-BE49-F238E27FC236}">
                <a16:creationId xmlns:a16="http://schemas.microsoft.com/office/drawing/2014/main" id="{C602A10D-D218-0263-CAD9-617F506F7D17}"/>
              </a:ext>
            </a:extLst>
          </p:cNvPr>
          <p:cNvSpPr/>
          <p:nvPr/>
        </p:nvSpPr>
        <p:spPr>
          <a:xfrm>
            <a:off x="9362683" y="2876716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97" name="מחבר ישר 96">
            <a:extLst>
              <a:ext uri="{FF2B5EF4-FFF2-40B4-BE49-F238E27FC236}">
                <a16:creationId xmlns:a16="http://schemas.microsoft.com/office/drawing/2014/main" id="{59C15674-5C27-4CE5-C876-B5D67C0DA128}"/>
              </a:ext>
            </a:extLst>
          </p:cNvPr>
          <p:cNvCxnSpPr>
            <a:stCxn id="95" idx="6"/>
            <a:endCxn id="96" idx="2"/>
          </p:cNvCxnSpPr>
          <p:nvPr/>
        </p:nvCxnSpPr>
        <p:spPr>
          <a:xfrm flipV="1">
            <a:off x="9193975" y="2930716"/>
            <a:ext cx="168708" cy="2662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אליפסה 97">
            <a:extLst>
              <a:ext uri="{FF2B5EF4-FFF2-40B4-BE49-F238E27FC236}">
                <a16:creationId xmlns:a16="http://schemas.microsoft.com/office/drawing/2014/main" id="{0F060C21-E6FD-7EB0-EBA8-89718CF7791D}"/>
              </a:ext>
            </a:extLst>
          </p:cNvPr>
          <p:cNvSpPr/>
          <p:nvPr/>
        </p:nvSpPr>
        <p:spPr>
          <a:xfrm>
            <a:off x="9639391" y="307348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9" name="אליפסה 98">
            <a:extLst>
              <a:ext uri="{FF2B5EF4-FFF2-40B4-BE49-F238E27FC236}">
                <a16:creationId xmlns:a16="http://schemas.microsoft.com/office/drawing/2014/main" id="{CE101E1D-5150-EC85-90CD-30BAACEEFB60}"/>
              </a:ext>
            </a:extLst>
          </p:cNvPr>
          <p:cNvSpPr/>
          <p:nvPr/>
        </p:nvSpPr>
        <p:spPr>
          <a:xfrm>
            <a:off x="9916099" y="301561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3" name="מחבר ישר 102">
            <a:extLst>
              <a:ext uri="{FF2B5EF4-FFF2-40B4-BE49-F238E27FC236}">
                <a16:creationId xmlns:a16="http://schemas.microsoft.com/office/drawing/2014/main" id="{27A6B243-6C93-3757-1BE3-05D7C7817D90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 flipV="1">
            <a:off x="9747391" y="3069610"/>
            <a:ext cx="168708" cy="578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מחבר ישר 106">
            <a:extLst>
              <a:ext uri="{FF2B5EF4-FFF2-40B4-BE49-F238E27FC236}">
                <a16:creationId xmlns:a16="http://schemas.microsoft.com/office/drawing/2014/main" id="{376711D3-94D6-9FBF-0737-37A1F69DFFE4}"/>
              </a:ext>
            </a:extLst>
          </p:cNvPr>
          <p:cNvCxnSpPr>
            <a:cxnSpLocks/>
            <a:stCxn id="96" idx="6"/>
            <a:endCxn id="98" idx="2"/>
          </p:cNvCxnSpPr>
          <p:nvPr/>
        </p:nvCxnSpPr>
        <p:spPr>
          <a:xfrm>
            <a:off x="9470683" y="2930716"/>
            <a:ext cx="168708" cy="1967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מחבר ישר 107">
            <a:extLst>
              <a:ext uri="{FF2B5EF4-FFF2-40B4-BE49-F238E27FC236}">
                <a16:creationId xmlns:a16="http://schemas.microsoft.com/office/drawing/2014/main" id="{7BB07F47-B6FF-B0C4-EE7D-09929DA1CA23}"/>
              </a:ext>
            </a:extLst>
          </p:cNvPr>
          <p:cNvCxnSpPr>
            <a:cxnSpLocks/>
            <a:stCxn id="85" idx="6"/>
            <a:endCxn id="95" idx="2"/>
          </p:cNvCxnSpPr>
          <p:nvPr/>
        </p:nvCxnSpPr>
        <p:spPr>
          <a:xfrm>
            <a:off x="8920917" y="2791821"/>
            <a:ext cx="165058" cy="4051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782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5EA3-19C2-95C8-2F65-42C1CEFA1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: פינות מעוגלות 4">
            <a:extLst>
              <a:ext uri="{FF2B5EF4-FFF2-40B4-BE49-F238E27FC236}">
                <a16:creationId xmlns:a16="http://schemas.microsoft.com/office/drawing/2014/main" id="{E043BC66-8F52-A37B-8D90-8C92A7929FC8}"/>
              </a:ext>
            </a:extLst>
          </p:cNvPr>
          <p:cNvSpPr/>
          <p:nvPr/>
        </p:nvSpPr>
        <p:spPr>
          <a:xfrm>
            <a:off x="2844759" y="804826"/>
            <a:ext cx="219919" cy="4942390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FFFF00"/>
              </a:gs>
              <a:gs pos="0">
                <a:srgbClr val="00B050"/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751D08BC-0EE9-0562-14F3-D408B71A2AEA}"/>
              </a:ext>
            </a:extLst>
          </p:cNvPr>
          <p:cNvCxnSpPr>
            <a:cxnSpLocks/>
          </p:cNvCxnSpPr>
          <p:nvPr/>
        </p:nvCxnSpPr>
        <p:spPr>
          <a:xfrm>
            <a:off x="3261360" y="5747216"/>
            <a:ext cx="6868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ישר 9">
            <a:extLst>
              <a:ext uri="{FF2B5EF4-FFF2-40B4-BE49-F238E27FC236}">
                <a16:creationId xmlns:a16="http://schemas.microsoft.com/office/drawing/2014/main" id="{217F41FE-8DBF-5308-6335-FFE19568F590}"/>
              </a:ext>
            </a:extLst>
          </p:cNvPr>
          <p:cNvCxnSpPr>
            <a:cxnSpLocks/>
          </p:cNvCxnSpPr>
          <p:nvPr/>
        </p:nvCxnSpPr>
        <p:spPr>
          <a:xfrm flipV="1">
            <a:off x="3413760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7E95CD5A-5F89-8A49-EFEA-5462E6595337}"/>
              </a:ext>
            </a:extLst>
          </p:cNvPr>
          <p:cNvCxnSpPr>
            <a:cxnSpLocks/>
          </p:cNvCxnSpPr>
          <p:nvPr/>
        </p:nvCxnSpPr>
        <p:spPr>
          <a:xfrm flipV="1">
            <a:off x="3892006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ישר 12">
            <a:extLst>
              <a:ext uri="{FF2B5EF4-FFF2-40B4-BE49-F238E27FC236}">
                <a16:creationId xmlns:a16="http://schemas.microsoft.com/office/drawing/2014/main" id="{89E8A54E-7170-61AB-197A-387FF92894B1}"/>
              </a:ext>
            </a:extLst>
          </p:cNvPr>
          <p:cNvCxnSpPr>
            <a:cxnSpLocks/>
          </p:cNvCxnSpPr>
          <p:nvPr/>
        </p:nvCxnSpPr>
        <p:spPr>
          <a:xfrm flipV="1">
            <a:off x="4370252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9FAA583E-83B4-E9F8-1457-FEACF239E054}"/>
              </a:ext>
            </a:extLst>
          </p:cNvPr>
          <p:cNvCxnSpPr>
            <a:cxnSpLocks/>
          </p:cNvCxnSpPr>
          <p:nvPr/>
        </p:nvCxnSpPr>
        <p:spPr>
          <a:xfrm flipV="1">
            <a:off x="4848498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806B1BCF-DEB7-284F-AFCE-38A11FEE21FC}"/>
              </a:ext>
            </a:extLst>
          </p:cNvPr>
          <p:cNvCxnSpPr>
            <a:cxnSpLocks/>
          </p:cNvCxnSpPr>
          <p:nvPr/>
        </p:nvCxnSpPr>
        <p:spPr>
          <a:xfrm flipV="1">
            <a:off x="5326744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ישר 15">
            <a:extLst>
              <a:ext uri="{FF2B5EF4-FFF2-40B4-BE49-F238E27FC236}">
                <a16:creationId xmlns:a16="http://schemas.microsoft.com/office/drawing/2014/main" id="{167722FF-C193-D70A-B630-556B31CFFE51}"/>
              </a:ext>
            </a:extLst>
          </p:cNvPr>
          <p:cNvCxnSpPr>
            <a:cxnSpLocks/>
          </p:cNvCxnSpPr>
          <p:nvPr/>
        </p:nvCxnSpPr>
        <p:spPr>
          <a:xfrm flipV="1">
            <a:off x="5804990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666A1F15-91B8-422B-718A-79A3BE7A7D2B}"/>
              </a:ext>
            </a:extLst>
          </p:cNvPr>
          <p:cNvCxnSpPr>
            <a:cxnSpLocks/>
          </p:cNvCxnSpPr>
          <p:nvPr/>
        </p:nvCxnSpPr>
        <p:spPr>
          <a:xfrm flipV="1">
            <a:off x="6283236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43A82EDB-7E9A-F787-8079-77F3E31F69C2}"/>
              </a:ext>
            </a:extLst>
          </p:cNvPr>
          <p:cNvCxnSpPr>
            <a:cxnSpLocks/>
          </p:cNvCxnSpPr>
          <p:nvPr/>
        </p:nvCxnSpPr>
        <p:spPr>
          <a:xfrm flipV="1">
            <a:off x="6761482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ישר 18">
            <a:extLst>
              <a:ext uri="{FF2B5EF4-FFF2-40B4-BE49-F238E27FC236}">
                <a16:creationId xmlns:a16="http://schemas.microsoft.com/office/drawing/2014/main" id="{4277F868-F167-E04B-AAF5-ECF809EAFE30}"/>
              </a:ext>
            </a:extLst>
          </p:cNvPr>
          <p:cNvCxnSpPr>
            <a:cxnSpLocks/>
          </p:cNvCxnSpPr>
          <p:nvPr/>
        </p:nvCxnSpPr>
        <p:spPr>
          <a:xfrm flipV="1">
            <a:off x="7239728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60027A54-39F4-EDC7-06FC-11DD319403B9}"/>
              </a:ext>
            </a:extLst>
          </p:cNvPr>
          <p:cNvCxnSpPr>
            <a:cxnSpLocks/>
          </p:cNvCxnSpPr>
          <p:nvPr/>
        </p:nvCxnSpPr>
        <p:spPr>
          <a:xfrm flipV="1">
            <a:off x="7717974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ישר 20">
            <a:extLst>
              <a:ext uri="{FF2B5EF4-FFF2-40B4-BE49-F238E27FC236}">
                <a16:creationId xmlns:a16="http://schemas.microsoft.com/office/drawing/2014/main" id="{0C3D6ED7-BA4B-D67B-7BF2-AE5D9C6CA921}"/>
              </a:ext>
            </a:extLst>
          </p:cNvPr>
          <p:cNvCxnSpPr>
            <a:cxnSpLocks/>
          </p:cNvCxnSpPr>
          <p:nvPr/>
        </p:nvCxnSpPr>
        <p:spPr>
          <a:xfrm flipV="1">
            <a:off x="8196220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ישר 21">
            <a:extLst>
              <a:ext uri="{FF2B5EF4-FFF2-40B4-BE49-F238E27FC236}">
                <a16:creationId xmlns:a16="http://schemas.microsoft.com/office/drawing/2014/main" id="{9B68FB0E-2680-7EF3-6715-C653A3364A75}"/>
              </a:ext>
            </a:extLst>
          </p:cNvPr>
          <p:cNvCxnSpPr>
            <a:cxnSpLocks/>
          </p:cNvCxnSpPr>
          <p:nvPr/>
        </p:nvCxnSpPr>
        <p:spPr>
          <a:xfrm flipV="1">
            <a:off x="8674466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AA435212-71F8-A88D-D12B-421781C9C474}"/>
              </a:ext>
            </a:extLst>
          </p:cNvPr>
          <p:cNvCxnSpPr>
            <a:cxnSpLocks/>
          </p:cNvCxnSpPr>
          <p:nvPr/>
        </p:nvCxnSpPr>
        <p:spPr>
          <a:xfrm flipV="1">
            <a:off x="9152712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9AFEDE0D-BE76-CD78-5CF1-77E46AF1F569}"/>
              </a:ext>
            </a:extLst>
          </p:cNvPr>
          <p:cNvCxnSpPr>
            <a:cxnSpLocks/>
          </p:cNvCxnSpPr>
          <p:nvPr/>
        </p:nvCxnSpPr>
        <p:spPr>
          <a:xfrm flipV="1">
            <a:off x="9630958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ישר 24">
            <a:extLst>
              <a:ext uri="{FF2B5EF4-FFF2-40B4-BE49-F238E27FC236}">
                <a16:creationId xmlns:a16="http://schemas.microsoft.com/office/drawing/2014/main" id="{C59DDB36-86B0-DE76-4A22-329D103C18B1}"/>
              </a:ext>
            </a:extLst>
          </p:cNvPr>
          <p:cNvCxnSpPr>
            <a:cxnSpLocks/>
          </p:cNvCxnSpPr>
          <p:nvPr/>
        </p:nvCxnSpPr>
        <p:spPr>
          <a:xfrm flipV="1">
            <a:off x="10109200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C2AF9F46-3336-4C17-2D67-A708293FAF8F}"/>
              </a:ext>
            </a:extLst>
          </p:cNvPr>
          <p:cNvSpPr/>
          <p:nvPr/>
        </p:nvSpPr>
        <p:spPr>
          <a:xfrm>
            <a:off x="3555465" y="153405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B9F52725-B8DB-662C-E2D6-14AC45CB120D}"/>
              </a:ext>
            </a:extLst>
          </p:cNvPr>
          <p:cNvSpPr/>
          <p:nvPr/>
        </p:nvSpPr>
        <p:spPr>
          <a:xfrm>
            <a:off x="3809487" y="140522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F17D6FA2-F6AD-BD23-4164-776F326320B0}"/>
              </a:ext>
            </a:extLst>
          </p:cNvPr>
          <p:cNvSpPr/>
          <p:nvPr/>
        </p:nvSpPr>
        <p:spPr>
          <a:xfrm>
            <a:off x="4108881" y="164205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אליפסה 28">
            <a:extLst>
              <a:ext uri="{FF2B5EF4-FFF2-40B4-BE49-F238E27FC236}">
                <a16:creationId xmlns:a16="http://schemas.microsoft.com/office/drawing/2014/main" id="{2D866CC7-78EB-B6C9-ED47-429E24922E03}"/>
              </a:ext>
            </a:extLst>
          </p:cNvPr>
          <p:cNvSpPr/>
          <p:nvPr/>
        </p:nvSpPr>
        <p:spPr>
          <a:xfrm>
            <a:off x="4385589" y="373289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אליפסה 29">
            <a:extLst>
              <a:ext uri="{FF2B5EF4-FFF2-40B4-BE49-F238E27FC236}">
                <a16:creationId xmlns:a16="http://schemas.microsoft.com/office/drawing/2014/main" id="{A046F10A-BD8C-7B28-D302-955B50E2504D}"/>
              </a:ext>
            </a:extLst>
          </p:cNvPr>
          <p:cNvSpPr/>
          <p:nvPr/>
        </p:nvSpPr>
        <p:spPr>
          <a:xfrm>
            <a:off x="4662297" y="484441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1" name="מחבר ישר 50">
            <a:extLst>
              <a:ext uri="{FF2B5EF4-FFF2-40B4-BE49-F238E27FC236}">
                <a16:creationId xmlns:a16="http://schemas.microsoft.com/office/drawing/2014/main" id="{679652C5-71DC-F390-1704-7CCA2F6E3D86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3663465" y="1459223"/>
            <a:ext cx="146022" cy="1288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מחבר ישר 53">
            <a:extLst>
              <a:ext uri="{FF2B5EF4-FFF2-40B4-BE49-F238E27FC236}">
                <a16:creationId xmlns:a16="http://schemas.microsoft.com/office/drawing/2014/main" id="{E20C32A3-408E-8A95-ADBC-603B91BA7E66}"/>
              </a:ext>
            </a:extLst>
          </p:cNvPr>
          <p:cNvCxnSpPr>
            <a:stCxn id="27" idx="6"/>
            <a:endCxn id="28" idx="2"/>
          </p:cNvCxnSpPr>
          <p:nvPr/>
        </p:nvCxnSpPr>
        <p:spPr>
          <a:xfrm>
            <a:off x="3917487" y="1459223"/>
            <a:ext cx="191394" cy="2368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מחבר ישר 55">
            <a:extLst>
              <a:ext uri="{FF2B5EF4-FFF2-40B4-BE49-F238E27FC236}">
                <a16:creationId xmlns:a16="http://schemas.microsoft.com/office/drawing/2014/main" id="{3277295D-95D6-779B-C3DD-4520EBB51457}"/>
              </a:ext>
            </a:extLst>
          </p:cNvPr>
          <p:cNvCxnSpPr>
            <a:stCxn id="28" idx="6"/>
            <a:endCxn id="29" idx="2"/>
          </p:cNvCxnSpPr>
          <p:nvPr/>
        </p:nvCxnSpPr>
        <p:spPr>
          <a:xfrm>
            <a:off x="4216881" y="1696052"/>
            <a:ext cx="168708" cy="20908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מחבר ישר 58">
            <a:extLst>
              <a:ext uri="{FF2B5EF4-FFF2-40B4-BE49-F238E27FC236}">
                <a16:creationId xmlns:a16="http://schemas.microsoft.com/office/drawing/2014/main" id="{B6BD32EC-C13B-720B-2487-3F991D4CFBB9}"/>
              </a:ext>
            </a:extLst>
          </p:cNvPr>
          <p:cNvCxnSpPr>
            <a:stCxn id="29" idx="6"/>
            <a:endCxn id="30" idx="2"/>
          </p:cNvCxnSpPr>
          <p:nvPr/>
        </p:nvCxnSpPr>
        <p:spPr>
          <a:xfrm>
            <a:off x="4493589" y="3786894"/>
            <a:ext cx="168708" cy="1111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אליפסה 59">
            <a:extLst>
              <a:ext uri="{FF2B5EF4-FFF2-40B4-BE49-F238E27FC236}">
                <a16:creationId xmlns:a16="http://schemas.microsoft.com/office/drawing/2014/main" id="{0A84EA85-E0FD-C30B-D1AF-1E15DE69E0D7}"/>
              </a:ext>
            </a:extLst>
          </p:cNvPr>
          <p:cNvSpPr/>
          <p:nvPr/>
        </p:nvSpPr>
        <p:spPr>
          <a:xfrm>
            <a:off x="4939005" y="139515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1" name="אליפסה 60">
            <a:extLst>
              <a:ext uri="{FF2B5EF4-FFF2-40B4-BE49-F238E27FC236}">
                <a16:creationId xmlns:a16="http://schemas.microsoft.com/office/drawing/2014/main" id="{14B3316A-1E5F-0F00-DF1A-2150331DB749}"/>
              </a:ext>
            </a:extLst>
          </p:cNvPr>
          <p:cNvSpPr/>
          <p:nvPr/>
        </p:nvSpPr>
        <p:spPr>
          <a:xfrm>
            <a:off x="5215713" y="490228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2" name="אליפסה 61">
            <a:extLst>
              <a:ext uri="{FF2B5EF4-FFF2-40B4-BE49-F238E27FC236}">
                <a16:creationId xmlns:a16="http://schemas.microsoft.com/office/drawing/2014/main" id="{1BEE3438-1CAA-5D7A-C045-52799BA1BD21}"/>
              </a:ext>
            </a:extLst>
          </p:cNvPr>
          <p:cNvSpPr/>
          <p:nvPr/>
        </p:nvSpPr>
        <p:spPr>
          <a:xfrm>
            <a:off x="5492421" y="144145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3" name="אליפסה 62">
            <a:extLst>
              <a:ext uri="{FF2B5EF4-FFF2-40B4-BE49-F238E27FC236}">
                <a16:creationId xmlns:a16="http://schemas.microsoft.com/office/drawing/2014/main" id="{B7BD5AF2-E995-AA68-4D7D-C3167164533D}"/>
              </a:ext>
            </a:extLst>
          </p:cNvPr>
          <p:cNvSpPr/>
          <p:nvPr/>
        </p:nvSpPr>
        <p:spPr>
          <a:xfrm>
            <a:off x="5769129" y="155720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4" name="אליפסה 63">
            <a:extLst>
              <a:ext uri="{FF2B5EF4-FFF2-40B4-BE49-F238E27FC236}">
                <a16:creationId xmlns:a16="http://schemas.microsoft.com/office/drawing/2014/main" id="{BA63B489-5D2D-5141-84F6-ADE4BAD32703}"/>
              </a:ext>
            </a:extLst>
          </p:cNvPr>
          <p:cNvSpPr/>
          <p:nvPr/>
        </p:nvSpPr>
        <p:spPr>
          <a:xfrm>
            <a:off x="6045837" y="443929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5" name="מחבר ישר 64">
            <a:extLst>
              <a:ext uri="{FF2B5EF4-FFF2-40B4-BE49-F238E27FC236}">
                <a16:creationId xmlns:a16="http://schemas.microsoft.com/office/drawing/2014/main" id="{32B90642-A6F3-50EB-D5A9-F083D571D9AC}"/>
              </a:ext>
            </a:extLst>
          </p:cNvPr>
          <p:cNvCxnSpPr>
            <a:cxnSpLocks/>
            <a:stCxn id="60" idx="6"/>
            <a:endCxn id="61" idx="2"/>
          </p:cNvCxnSpPr>
          <p:nvPr/>
        </p:nvCxnSpPr>
        <p:spPr>
          <a:xfrm>
            <a:off x="5047005" y="1449155"/>
            <a:ext cx="168708" cy="3507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מחבר ישר 65">
            <a:extLst>
              <a:ext uri="{FF2B5EF4-FFF2-40B4-BE49-F238E27FC236}">
                <a16:creationId xmlns:a16="http://schemas.microsoft.com/office/drawing/2014/main" id="{33210D9E-77FB-508B-0106-DD51EC300A29}"/>
              </a:ext>
            </a:extLst>
          </p:cNvPr>
          <p:cNvCxnSpPr>
            <a:stCxn id="61" idx="6"/>
            <a:endCxn id="62" idx="2"/>
          </p:cNvCxnSpPr>
          <p:nvPr/>
        </p:nvCxnSpPr>
        <p:spPr>
          <a:xfrm flipV="1">
            <a:off x="5323713" y="1495454"/>
            <a:ext cx="168708" cy="34608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מחבר ישר 66">
            <a:extLst>
              <a:ext uri="{FF2B5EF4-FFF2-40B4-BE49-F238E27FC236}">
                <a16:creationId xmlns:a16="http://schemas.microsoft.com/office/drawing/2014/main" id="{5BCD02EC-B58A-B582-9B16-3517D37283FC}"/>
              </a:ext>
            </a:extLst>
          </p:cNvPr>
          <p:cNvCxnSpPr>
            <a:stCxn id="62" idx="6"/>
            <a:endCxn id="63" idx="2"/>
          </p:cNvCxnSpPr>
          <p:nvPr/>
        </p:nvCxnSpPr>
        <p:spPr>
          <a:xfrm>
            <a:off x="5600421" y="1495454"/>
            <a:ext cx="168708" cy="11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מחבר ישר 67">
            <a:extLst>
              <a:ext uri="{FF2B5EF4-FFF2-40B4-BE49-F238E27FC236}">
                <a16:creationId xmlns:a16="http://schemas.microsoft.com/office/drawing/2014/main" id="{4C79326A-F8F3-4679-0C5D-DC0DCC9B2F8D}"/>
              </a:ext>
            </a:extLst>
          </p:cNvPr>
          <p:cNvCxnSpPr>
            <a:stCxn id="63" idx="6"/>
            <a:endCxn id="64" idx="2"/>
          </p:cNvCxnSpPr>
          <p:nvPr/>
        </p:nvCxnSpPr>
        <p:spPr>
          <a:xfrm>
            <a:off x="5877129" y="1611202"/>
            <a:ext cx="168708" cy="28820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מחבר ישר 68">
            <a:extLst>
              <a:ext uri="{FF2B5EF4-FFF2-40B4-BE49-F238E27FC236}">
                <a16:creationId xmlns:a16="http://schemas.microsoft.com/office/drawing/2014/main" id="{D30B1719-3EF2-079F-B9D0-0CC9D8789F10}"/>
              </a:ext>
            </a:extLst>
          </p:cNvPr>
          <p:cNvCxnSpPr>
            <a:cxnSpLocks/>
            <a:stCxn id="30" idx="6"/>
            <a:endCxn id="60" idx="2"/>
          </p:cNvCxnSpPr>
          <p:nvPr/>
        </p:nvCxnSpPr>
        <p:spPr>
          <a:xfrm flipV="1">
            <a:off x="4770297" y="1449155"/>
            <a:ext cx="168708" cy="34492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אליפסה 71">
            <a:extLst>
              <a:ext uri="{FF2B5EF4-FFF2-40B4-BE49-F238E27FC236}">
                <a16:creationId xmlns:a16="http://schemas.microsoft.com/office/drawing/2014/main" id="{ACDAEE3B-23E0-8C1B-3BA3-8F2B76DF4C25}"/>
              </a:ext>
            </a:extLst>
          </p:cNvPr>
          <p:cNvSpPr/>
          <p:nvPr/>
        </p:nvSpPr>
        <p:spPr>
          <a:xfrm>
            <a:off x="6322545" y="436984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3" name="אליפסה 72">
            <a:extLst>
              <a:ext uri="{FF2B5EF4-FFF2-40B4-BE49-F238E27FC236}">
                <a16:creationId xmlns:a16="http://schemas.microsoft.com/office/drawing/2014/main" id="{106619FB-FDC5-55AB-4B67-C18447DCF9D1}"/>
              </a:ext>
            </a:extLst>
          </p:cNvPr>
          <p:cNvSpPr/>
          <p:nvPr/>
        </p:nvSpPr>
        <p:spPr>
          <a:xfrm>
            <a:off x="6599253" y="158035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4" name="אליפסה 73">
            <a:extLst>
              <a:ext uri="{FF2B5EF4-FFF2-40B4-BE49-F238E27FC236}">
                <a16:creationId xmlns:a16="http://schemas.microsoft.com/office/drawing/2014/main" id="{F71D975E-C78E-AB23-8529-3C481867B03B}"/>
              </a:ext>
            </a:extLst>
          </p:cNvPr>
          <p:cNvSpPr/>
          <p:nvPr/>
        </p:nvSpPr>
        <p:spPr>
          <a:xfrm>
            <a:off x="6875961" y="146460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5" name="אליפסה 74">
            <a:extLst>
              <a:ext uri="{FF2B5EF4-FFF2-40B4-BE49-F238E27FC236}">
                <a16:creationId xmlns:a16="http://schemas.microsoft.com/office/drawing/2014/main" id="{D4D45866-2DF2-C4AD-9A2F-2C214BC9ADCD}"/>
              </a:ext>
            </a:extLst>
          </p:cNvPr>
          <p:cNvSpPr/>
          <p:nvPr/>
        </p:nvSpPr>
        <p:spPr>
          <a:xfrm>
            <a:off x="7152669" y="292301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6" name="אליפסה 75">
            <a:extLst>
              <a:ext uri="{FF2B5EF4-FFF2-40B4-BE49-F238E27FC236}">
                <a16:creationId xmlns:a16="http://schemas.microsoft.com/office/drawing/2014/main" id="{8D09332F-F511-220C-B600-62B1B68A7C6A}"/>
              </a:ext>
            </a:extLst>
          </p:cNvPr>
          <p:cNvSpPr/>
          <p:nvPr/>
        </p:nvSpPr>
        <p:spPr>
          <a:xfrm>
            <a:off x="7429377" y="327025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7" name="מחבר ישר 76">
            <a:extLst>
              <a:ext uri="{FF2B5EF4-FFF2-40B4-BE49-F238E27FC236}">
                <a16:creationId xmlns:a16="http://schemas.microsoft.com/office/drawing/2014/main" id="{7C6AABA1-5231-BBC9-B532-61B95292058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flipV="1">
            <a:off x="6430545" y="1634352"/>
            <a:ext cx="168708" cy="27894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מחבר ישר 77">
            <a:extLst>
              <a:ext uri="{FF2B5EF4-FFF2-40B4-BE49-F238E27FC236}">
                <a16:creationId xmlns:a16="http://schemas.microsoft.com/office/drawing/2014/main" id="{5C8BAA54-D5B7-93B5-5AEA-285E6BAA51A6}"/>
              </a:ext>
            </a:extLst>
          </p:cNvPr>
          <p:cNvCxnSpPr>
            <a:stCxn id="73" idx="6"/>
            <a:endCxn id="74" idx="2"/>
          </p:cNvCxnSpPr>
          <p:nvPr/>
        </p:nvCxnSpPr>
        <p:spPr>
          <a:xfrm flipV="1">
            <a:off x="6707253" y="1518602"/>
            <a:ext cx="168708" cy="1157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מחבר ישר 78">
            <a:extLst>
              <a:ext uri="{FF2B5EF4-FFF2-40B4-BE49-F238E27FC236}">
                <a16:creationId xmlns:a16="http://schemas.microsoft.com/office/drawing/2014/main" id="{C5F171DF-70C1-9F16-ECE0-9B133C51C67F}"/>
              </a:ext>
            </a:extLst>
          </p:cNvPr>
          <p:cNvCxnSpPr>
            <a:stCxn id="74" idx="6"/>
            <a:endCxn id="75" idx="2"/>
          </p:cNvCxnSpPr>
          <p:nvPr/>
        </p:nvCxnSpPr>
        <p:spPr>
          <a:xfrm>
            <a:off x="6983961" y="1518602"/>
            <a:ext cx="168708" cy="1458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מחבר ישר 79">
            <a:extLst>
              <a:ext uri="{FF2B5EF4-FFF2-40B4-BE49-F238E27FC236}">
                <a16:creationId xmlns:a16="http://schemas.microsoft.com/office/drawing/2014/main" id="{B26BBE48-7C2E-673F-B731-2A0906B1B001}"/>
              </a:ext>
            </a:extLst>
          </p:cNvPr>
          <p:cNvCxnSpPr>
            <a:stCxn id="75" idx="6"/>
            <a:endCxn id="76" idx="2"/>
          </p:cNvCxnSpPr>
          <p:nvPr/>
        </p:nvCxnSpPr>
        <p:spPr>
          <a:xfrm>
            <a:off x="7260669" y="2977017"/>
            <a:ext cx="168708" cy="3472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אליפסה 80">
            <a:extLst>
              <a:ext uri="{FF2B5EF4-FFF2-40B4-BE49-F238E27FC236}">
                <a16:creationId xmlns:a16="http://schemas.microsoft.com/office/drawing/2014/main" id="{400C7B73-DBF4-8291-3D0A-0BB957248851}"/>
              </a:ext>
            </a:extLst>
          </p:cNvPr>
          <p:cNvSpPr/>
          <p:nvPr/>
        </p:nvSpPr>
        <p:spPr>
          <a:xfrm>
            <a:off x="7706085" y="227483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2" name="אליפסה 81">
            <a:extLst>
              <a:ext uri="{FF2B5EF4-FFF2-40B4-BE49-F238E27FC236}">
                <a16:creationId xmlns:a16="http://schemas.microsoft.com/office/drawing/2014/main" id="{EFAEA4A0-9643-3483-32D8-9914E481354B}"/>
              </a:ext>
            </a:extLst>
          </p:cNvPr>
          <p:cNvSpPr/>
          <p:nvPr/>
        </p:nvSpPr>
        <p:spPr>
          <a:xfrm>
            <a:off x="7982793" y="461291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3" name="אליפסה 82">
            <a:extLst>
              <a:ext uri="{FF2B5EF4-FFF2-40B4-BE49-F238E27FC236}">
                <a16:creationId xmlns:a16="http://schemas.microsoft.com/office/drawing/2014/main" id="{D68CF0EF-E664-DC8F-65DB-28B28D755DD0}"/>
              </a:ext>
            </a:extLst>
          </p:cNvPr>
          <p:cNvSpPr/>
          <p:nvPr/>
        </p:nvSpPr>
        <p:spPr>
          <a:xfrm>
            <a:off x="8259501" y="482126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אליפסה 83">
            <a:extLst>
              <a:ext uri="{FF2B5EF4-FFF2-40B4-BE49-F238E27FC236}">
                <a16:creationId xmlns:a16="http://schemas.microsoft.com/office/drawing/2014/main" id="{1CC4AFD0-A028-F586-BEB6-EFA22EBE0948}"/>
              </a:ext>
            </a:extLst>
          </p:cNvPr>
          <p:cNvSpPr/>
          <p:nvPr/>
        </p:nvSpPr>
        <p:spPr>
          <a:xfrm>
            <a:off x="8536209" y="258734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5" name="אליפסה 84">
            <a:extLst>
              <a:ext uri="{FF2B5EF4-FFF2-40B4-BE49-F238E27FC236}">
                <a16:creationId xmlns:a16="http://schemas.microsoft.com/office/drawing/2014/main" id="{CD9BD85F-EAF6-BAA8-63CD-078B16E8E623}"/>
              </a:ext>
            </a:extLst>
          </p:cNvPr>
          <p:cNvSpPr/>
          <p:nvPr/>
        </p:nvSpPr>
        <p:spPr>
          <a:xfrm>
            <a:off x="8812917" y="1442421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6" name="מחבר ישר 85">
            <a:extLst>
              <a:ext uri="{FF2B5EF4-FFF2-40B4-BE49-F238E27FC236}">
                <a16:creationId xmlns:a16="http://schemas.microsoft.com/office/drawing/2014/main" id="{D24C52A8-3EE8-C1C3-0356-C071CC06A499}"/>
              </a:ext>
            </a:extLst>
          </p:cNvPr>
          <p:cNvCxnSpPr>
            <a:cxnSpLocks/>
            <a:stCxn id="81" idx="6"/>
            <a:endCxn id="82" idx="2"/>
          </p:cNvCxnSpPr>
          <p:nvPr/>
        </p:nvCxnSpPr>
        <p:spPr>
          <a:xfrm>
            <a:off x="7814085" y="2328835"/>
            <a:ext cx="168708" cy="2338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מחבר ישר 86">
            <a:extLst>
              <a:ext uri="{FF2B5EF4-FFF2-40B4-BE49-F238E27FC236}">
                <a16:creationId xmlns:a16="http://schemas.microsoft.com/office/drawing/2014/main" id="{AF6B2B8F-1CA1-CC29-F691-C2588BB28DE5}"/>
              </a:ext>
            </a:extLst>
          </p:cNvPr>
          <p:cNvCxnSpPr>
            <a:stCxn id="82" idx="6"/>
            <a:endCxn id="83" idx="2"/>
          </p:cNvCxnSpPr>
          <p:nvPr/>
        </p:nvCxnSpPr>
        <p:spPr>
          <a:xfrm>
            <a:off x="8090793" y="4666915"/>
            <a:ext cx="168708" cy="208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מחבר ישר 87">
            <a:extLst>
              <a:ext uri="{FF2B5EF4-FFF2-40B4-BE49-F238E27FC236}">
                <a16:creationId xmlns:a16="http://schemas.microsoft.com/office/drawing/2014/main" id="{7D5CA8A2-2770-141B-1883-810BEFC3F19D}"/>
              </a:ext>
            </a:extLst>
          </p:cNvPr>
          <p:cNvCxnSpPr>
            <a:stCxn id="83" idx="6"/>
            <a:endCxn id="84" idx="2"/>
          </p:cNvCxnSpPr>
          <p:nvPr/>
        </p:nvCxnSpPr>
        <p:spPr>
          <a:xfrm flipV="1">
            <a:off x="8367501" y="2641347"/>
            <a:ext cx="168708" cy="22339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מחבר ישר 88">
            <a:extLst>
              <a:ext uri="{FF2B5EF4-FFF2-40B4-BE49-F238E27FC236}">
                <a16:creationId xmlns:a16="http://schemas.microsoft.com/office/drawing/2014/main" id="{59427674-FDAE-57A2-00C6-4DB3DD2369B8}"/>
              </a:ext>
            </a:extLst>
          </p:cNvPr>
          <p:cNvCxnSpPr>
            <a:stCxn id="84" idx="6"/>
            <a:endCxn id="85" idx="2"/>
          </p:cNvCxnSpPr>
          <p:nvPr/>
        </p:nvCxnSpPr>
        <p:spPr>
          <a:xfrm flipV="1">
            <a:off x="8644209" y="1496421"/>
            <a:ext cx="168708" cy="11449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מחבר ישר 89">
            <a:extLst>
              <a:ext uri="{FF2B5EF4-FFF2-40B4-BE49-F238E27FC236}">
                <a16:creationId xmlns:a16="http://schemas.microsoft.com/office/drawing/2014/main" id="{51EF7406-ED8A-202A-83F5-77B6F5528477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 flipV="1">
            <a:off x="7537377" y="2328835"/>
            <a:ext cx="168708" cy="9954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מחבר ישר 90">
            <a:extLst>
              <a:ext uri="{FF2B5EF4-FFF2-40B4-BE49-F238E27FC236}">
                <a16:creationId xmlns:a16="http://schemas.microsoft.com/office/drawing/2014/main" id="{8E67AFFF-A853-C7A5-3154-AC4431B2519F}"/>
              </a:ext>
            </a:extLst>
          </p:cNvPr>
          <p:cNvCxnSpPr>
            <a:cxnSpLocks/>
            <a:stCxn id="64" idx="6"/>
            <a:endCxn id="72" idx="2"/>
          </p:cNvCxnSpPr>
          <p:nvPr/>
        </p:nvCxnSpPr>
        <p:spPr>
          <a:xfrm flipV="1">
            <a:off x="6153837" y="4423849"/>
            <a:ext cx="168708" cy="69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אליפסה 94">
            <a:extLst>
              <a:ext uri="{FF2B5EF4-FFF2-40B4-BE49-F238E27FC236}">
                <a16:creationId xmlns:a16="http://schemas.microsoft.com/office/drawing/2014/main" id="{630F6556-6423-919E-952C-04C99F7D4D5D}"/>
              </a:ext>
            </a:extLst>
          </p:cNvPr>
          <p:cNvSpPr/>
          <p:nvPr/>
        </p:nvSpPr>
        <p:spPr>
          <a:xfrm>
            <a:off x="9085975" y="1847531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6" name="אליפסה 95">
            <a:extLst>
              <a:ext uri="{FF2B5EF4-FFF2-40B4-BE49-F238E27FC236}">
                <a16:creationId xmlns:a16="http://schemas.microsoft.com/office/drawing/2014/main" id="{7AEC80F7-6840-55B0-1475-6A13834974FC}"/>
              </a:ext>
            </a:extLst>
          </p:cNvPr>
          <p:cNvSpPr/>
          <p:nvPr/>
        </p:nvSpPr>
        <p:spPr>
          <a:xfrm>
            <a:off x="9362683" y="2876716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97" name="מחבר ישר 96">
            <a:extLst>
              <a:ext uri="{FF2B5EF4-FFF2-40B4-BE49-F238E27FC236}">
                <a16:creationId xmlns:a16="http://schemas.microsoft.com/office/drawing/2014/main" id="{13A80E66-7A7D-2019-6F50-1A5713469203}"/>
              </a:ext>
            </a:extLst>
          </p:cNvPr>
          <p:cNvCxnSpPr>
            <a:stCxn id="95" idx="6"/>
            <a:endCxn id="96" idx="2"/>
          </p:cNvCxnSpPr>
          <p:nvPr/>
        </p:nvCxnSpPr>
        <p:spPr>
          <a:xfrm>
            <a:off x="9193975" y="1901531"/>
            <a:ext cx="168708" cy="1029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אליפסה 97">
            <a:extLst>
              <a:ext uri="{FF2B5EF4-FFF2-40B4-BE49-F238E27FC236}">
                <a16:creationId xmlns:a16="http://schemas.microsoft.com/office/drawing/2014/main" id="{9D640EC9-DAAB-78F8-0A8B-7B7F30D6D798}"/>
              </a:ext>
            </a:extLst>
          </p:cNvPr>
          <p:cNvSpPr/>
          <p:nvPr/>
        </p:nvSpPr>
        <p:spPr>
          <a:xfrm>
            <a:off x="9639391" y="490228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9" name="אליפסה 98">
            <a:extLst>
              <a:ext uri="{FF2B5EF4-FFF2-40B4-BE49-F238E27FC236}">
                <a16:creationId xmlns:a16="http://schemas.microsoft.com/office/drawing/2014/main" id="{59ACAD2A-029E-1A90-68DB-4B351E7BF8BF}"/>
              </a:ext>
            </a:extLst>
          </p:cNvPr>
          <p:cNvSpPr/>
          <p:nvPr/>
        </p:nvSpPr>
        <p:spPr>
          <a:xfrm>
            <a:off x="9916099" y="301561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3" name="מחבר ישר 102">
            <a:extLst>
              <a:ext uri="{FF2B5EF4-FFF2-40B4-BE49-F238E27FC236}">
                <a16:creationId xmlns:a16="http://schemas.microsoft.com/office/drawing/2014/main" id="{7FE98AAB-AC77-564F-BA4E-6A84F5731202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 flipV="1">
            <a:off x="9747391" y="3069610"/>
            <a:ext cx="168708" cy="18866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מחבר ישר 106">
            <a:extLst>
              <a:ext uri="{FF2B5EF4-FFF2-40B4-BE49-F238E27FC236}">
                <a16:creationId xmlns:a16="http://schemas.microsoft.com/office/drawing/2014/main" id="{39B3B4C8-DBE5-FC1C-A3EA-0C24846C96C9}"/>
              </a:ext>
            </a:extLst>
          </p:cNvPr>
          <p:cNvCxnSpPr>
            <a:cxnSpLocks/>
            <a:stCxn id="96" idx="6"/>
            <a:endCxn id="98" idx="2"/>
          </p:cNvCxnSpPr>
          <p:nvPr/>
        </p:nvCxnSpPr>
        <p:spPr>
          <a:xfrm>
            <a:off x="9470683" y="2930716"/>
            <a:ext cx="168708" cy="20255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מחבר ישר 107">
            <a:extLst>
              <a:ext uri="{FF2B5EF4-FFF2-40B4-BE49-F238E27FC236}">
                <a16:creationId xmlns:a16="http://schemas.microsoft.com/office/drawing/2014/main" id="{F9718F44-0C21-5C79-8FE6-F83BA4407FE2}"/>
              </a:ext>
            </a:extLst>
          </p:cNvPr>
          <p:cNvCxnSpPr>
            <a:cxnSpLocks/>
            <a:stCxn id="85" idx="6"/>
            <a:endCxn id="95" idx="2"/>
          </p:cNvCxnSpPr>
          <p:nvPr/>
        </p:nvCxnSpPr>
        <p:spPr>
          <a:xfrm>
            <a:off x="8920917" y="1496421"/>
            <a:ext cx="165058" cy="4051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821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5ED45-EA09-45D8-B4EF-F42947F00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: פינות מעוגלות 4">
            <a:extLst>
              <a:ext uri="{FF2B5EF4-FFF2-40B4-BE49-F238E27FC236}">
                <a16:creationId xmlns:a16="http://schemas.microsoft.com/office/drawing/2014/main" id="{59344FC8-1BD5-48F8-0F6C-391747602CAA}"/>
              </a:ext>
            </a:extLst>
          </p:cNvPr>
          <p:cNvSpPr/>
          <p:nvPr/>
        </p:nvSpPr>
        <p:spPr>
          <a:xfrm>
            <a:off x="2844759" y="804826"/>
            <a:ext cx="219919" cy="4942390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FFFF00"/>
              </a:gs>
              <a:gs pos="0">
                <a:srgbClr val="00B050"/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D04C20A0-E7AA-7550-A23D-6B21A5BEFDA2}"/>
              </a:ext>
            </a:extLst>
          </p:cNvPr>
          <p:cNvCxnSpPr>
            <a:cxnSpLocks/>
          </p:cNvCxnSpPr>
          <p:nvPr/>
        </p:nvCxnSpPr>
        <p:spPr>
          <a:xfrm>
            <a:off x="3261360" y="5747216"/>
            <a:ext cx="6868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ישר 9">
            <a:extLst>
              <a:ext uri="{FF2B5EF4-FFF2-40B4-BE49-F238E27FC236}">
                <a16:creationId xmlns:a16="http://schemas.microsoft.com/office/drawing/2014/main" id="{361C9E01-182A-D3BF-BF48-DDBA396556A4}"/>
              </a:ext>
            </a:extLst>
          </p:cNvPr>
          <p:cNvCxnSpPr>
            <a:cxnSpLocks/>
          </p:cNvCxnSpPr>
          <p:nvPr/>
        </p:nvCxnSpPr>
        <p:spPr>
          <a:xfrm flipV="1">
            <a:off x="3413760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69CF13FA-A14B-46E4-F411-4C9A6878CD72}"/>
              </a:ext>
            </a:extLst>
          </p:cNvPr>
          <p:cNvCxnSpPr>
            <a:cxnSpLocks/>
          </p:cNvCxnSpPr>
          <p:nvPr/>
        </p:nvCxnSpPr>
        <p:spPr>
          <a:xfrm flipV="1">
            <a:off x="3892006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ישר 12">
            <a:extLst>
              <a:ext uri="{FF2B5EF4-FFF2-40B4-BE49-F238E27FC236}">
                <a16:creationId xmlns:a16="http://schemas.microsoft.com/office/drawing/2014/main" id="{01763D82-B698-0878-C5D1-AC3563731554}"/>
              </a:ext>
            </a:extLst>
          </p:cNvPr>
          <p:cNvCxnSpPr>
            <a:cxnSpLocks/>
          </p:cNvCxnSpPr>
          <p:nvPr/>
        </p:nvCxnSpPr>
        <p:spPr>
          <a:xfrm flipV="1">
            <a:off x="4370252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22B84122-C9E5-1706-9DB1-279AF9F466EA}"/>
              </a:ext>
            </a:extLst>
          </p:cNvPr>
          <p:cNvCxnSpPr>
            <a:cxnSpLocks/>
          </p:cNvCxnSpPr>
          <p:nvPr/>
        </p:nvCxnSpPr>
        <p:spPr>
          <a:xfrm flipV="1">
            <a:off x="4848498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EF6DE981-79F6-1893-70EB-8988C0AF0CD2}"/>
              </a:ext>
            </a:extLst>
          </p:cNvPr>
          <p:cNvCxnSpPr>
            <a:cxnSpLocks/>
          </p:cNvCxnSpPr>
          <p:nvPr/>
        </p:nvCxnSpPr>
        <p:spPr>
          <a:xfrm flipV="1">
            <a:off x="5326744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ישר 15">
            <a:extLst>
              <a:ext uri="{FF2B5EF4-FFF2-40B4-BE49-F238E27FC236}">
                <a16:creationId xmlns:a16="http://schemas.microsoft.com/office/drawing/2014/main" id="{A34E7FC9-13A6-1754-BDAA-8E387C5E71C5}"/>
              </a:ext>
            </a:extLst>
          </p:cNvPr>
          <p:cNvCxnSpPr>
            <a:cxnSpLocks/>
          </p:cNvCxnSpPr>
          <p:nvPr/>
        </p:nvCxnSpPr>
        <p:spPr>
          <a:xfrm flipV="1">
            <a:off x="5804990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AD59E0FB-5F14-E880-4A6E-45583ECB5643}"/>
              </a:ext>
            </a:extLst>
          </p:cNvPr>
          <p:cNvCxnSpPr>
            <a:cxnSpLocks/>
          </p:cNvCxnSpPr>
          <p:nvPr/>
        </p:nvCxnSpPr>
        <p:spPr>
          <a:xfrm flipV="1">
            <a:off x="6283236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C7428B53-42AB-39DF-B3B8-321DC61E947F}"/>
              </a:ext>
            </a:extLst>
          </p:cNvPr>
          <p:cNvCxnSpPr>
            <a:cxnSpLocks/>
          </p:cNvCxnSpPr>
          <p:nvPr/>
        </p:nvCxnSpPr>
        <p:spPr>
          <a:xfrm flipV="1">
            <a:off x="6761482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ישר 18">
            <a:extLst>
              <a:ext uri="{FF2B5EF4-FFF2-40B4-BE49-F238E27FC236}">
                <a16:creationId xmlns:a16="http://schemas.microsoft.com/office/drawing/2014/main" id="{918EB8BA-F035-7A3B-B167-DBE2437A0206}"/>
              </a:ext>
            </a:extLst>
          </p:cNvPr>
          <p:cNvCxnSpPr>
            <a:cxnSpLocks/>
          </p:cNvCxnSpPr>
          <p:nvPr/>
        </p:nvCxnSpPr>
        <p:spPr>
          <a:xfrm flipV="1">
            <a:off x="7239728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0385C12B-9522-B0CE-4F30-E3179B6C9B03}"/>
              </a:ext>
            </a:extLst>
          </p:cNvPr>
          <p:cNvCxnSpPr>
            <a:cxnSpLocks/>
          </p:cNvCxnSpPr>
          <p:nvPr/>
        </p:nvCxnSpPr>
        <p:spPr>
          <a:xfrm flipV="1">
            <a:off x="7717974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ישר 20">
            <a:extLst>
              <a:ext uri="{FF2B5EF4-FFF2-40B4-BE49-F238E27FC236}">
                <a16:creationId xmlns:a16="http://schemas.microsoft.com/office/drawing/2014/main" id="{462E828B-9509-6195-92CF-F0D1DD208F15}"/>
              </a:ext>
            </a:extLst>
          </p:cNvPr>
          <p:cNvCxnSpPr>
            <a:cxnSpLocks/>
          </p:cNvCxnSpPr>
          <p:nvPr/>
        </p:nvCxnSpPr>
        <p:spPr>
          <a:xfrm flipV="1">
            <a:off x="8196220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ישר 21">
            <a:extLst>
              <a:ext uri="{FF2B5EF4-FFF2-40B4-BE49-F238E27FC236}">
                <a16:creationId xmlns:a16="http://schemas.microsoft.com/office/drawing/2014/main" id="{FBE3FF3D-836D-4344-67BF-08A94D2F4264}"/>
              </a:ext>
            </a:extLst>
          </p:cNvPr>
          <p:cNvCxnSpPr>
            <a:cxnSpLocks/>
          </p:cNvCxnSpPr>
          <p:nvPr/>
        </p:nvCxnSpPr>
        <p:spPr>
          <a:xfrm flipV="1">
            <a:off x="8674466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7876A670-D739-E4FB-113A-743F48359B50}"/>
              </a:ext>
            </a:extLst>
          </p:cNvPr>
          <p:cNvCxnSpPr>
            <a:cxnSpLocks/>
          </p:cNvCxnSpPr>
          <p:nvPr/>
        </p:nvCxnSpPr>
        <p:spPr>
          <a:xfrm flipV="1">
            <a:off x="9152712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8222EB58-B6E5-941D-F577-3D43C12AE80C}"/>
              </a:ext>
            </a:extLst>
          </p:cNvPr>
          <p:cNvCxnSpPr>
            <a:cxnSpLocks/>
          </p:cNvCxnSpPr>
          <p:nvPr/>
        </p:nvCxnSpPr>
        <p:spPr>
          <a:xfrm flipV="1">
            <a:off x="9630958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ישר 24">
            <a:extLst>
              <a:ext uri="{FF2B5EF4-FFF2-40B4-BE49-F238E27FC236}">
                <a16:creationId xmlns:a16="http://schemas.microsoft.com/office/drawing/2014/main" id="{6D64D6D2-9B3D-2CE5-AC74-8423BF6A6218}"/>
              </a:ext>
            </a:extLst>
          </p:cNvPr>
          <p:cNvCxnSpPr>
            <a:cxnSpLocks/>
          </p:cNvCxnSpPr>
          <p:nvPr/>
        </p:nvCxnSpPr>
        <p:spPr>
          <a:xfrm flipV="1">
            <a:off x="10109200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FA0CB370-2B6E-7D66-258D-369DB0AE790B}"/>
              </a:ext>
            </a:extLst>
          </p:cNvPr>
          <p:cNvSpPr/>
          <p:nvPr/>
        </p:nvSpPr>
        <p:spPr>
          <a:xfrm>
            <a:off x="3555465" y="11980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88A02C17-EF16-FDD1-C969-8ED5507DAA24}"/>
              </a:ext>
            </a:extLst>
          </p:cNvPr>
          <p:cNvSpPr/>
          <p:nvPr/>
        </p:nvSpPr>
        <p:spPr>
          <a:xfrm>
            <a:off x="3809487" y="11980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803F4013-8943-4982-73F8-A3181B6048C5}"/>
              </a:ext>
            </a:extLst>
          </p:cNvPr>
          <p:cNvSpPr/>
          <p:nvPr/>
        </p:nvSpPr>
        <p:spPr>
          <a:xfrm>
            <a:off x="4108881" y="12665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אליפסה 28">
            <a:extLst>
              <a:ext uri="{FF2B5EF4-FFF2-40B4-BE49-F238E27FC236}">
                <a16:creationId xmlns:a16="http://schemas.microsoft.com/office/drawing/2014/main" id="{67199795-1D70-8C88-65EB-F58DFFB840AB}"/>
              </a:ext>
            </a:extLst>
          </p:cNvPr>
          <p:cNvSpPr/>
          <p:nvPr/>
        </p:nvSpPr>
        <p:spPr>
          <a:xfrm>
            <a:off x="4385589" y="11980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אליפסה 29">
            <a:extLst>
              <a:ext uri="{FF2B5EF4-FFF2-40B4-BE49-F238E27FC236}">
                <a16:creationId xmlns:a16="http://schemas.microsoft.com/office/drawing/2014/main" id="{C1960B95-0BC8-A98F-82CE-9F8AC627127D}"/>
              </a:ext>
            </a:extLst>
          </p:cNvPr>
          <p:cNvSpPr/>
          <p:nvPr/>
        </p:nvSpPr>
        <p:spPr>
          <a:xfrm>
            <a:off x="4662297" y="12742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0" name="אליפסה 59">
            <a:extLst>
              <a:ext uri="{FF2B5EF4-FFF2-40B4-BE49-F238E27FC236}">
                <a16:creationId xmlns:a16="http://schemas.microsoft.com/office/drawing/2014/main" id="{06117CC4-3A00-D561-AC76-5E17A00AB7BF}"/>
              </a:ext>
            </a:extLst>
          </p:cNvPr>
          <p:cNvSpPr/>
          <p:nvPr/>
        </p:nvSpPr>
        <p:spPr>
          <a:xfrm>
            <a:off x="4939005" y="11980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1" name="אליפסה 60">
            <a:extLst>
              <a:ext uri="{FF2B5EF4-FFF2-40B4-BE49-F238E27FC236}">
                <a16:creationId xmlns:a16="http://schemas.microsoft.com/office/drawing/2014/main" id="{FA0BD12D-6335-828F-826C-92B78FF27DBB}"/>
              </a:ext>
            </a:extLst>
          </p:cNvPr>
          <p:cNvSpPr/>
          <p:nvPr/>
        </p:nvSpPr>
        <p:spPr>
          <a:xfrm>
            <a:off x="5215713" y="12208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2" name="אליפסה 61">
            <a:extLst>
              <a:ext uri="{FF2B5EF4-FFF2-40B4-BE49-F238E27FC236}">
                <a16:creationId xmlns:a16="http://schemas.microsoft.com/office/drawing/2014/main" id="{E27CC389-E2F7-5BE9-5961-D0FAD94D8F25}"/>
              </a:ext>
            </a:extLst>
          </p:cNvPr>
          <p:cNvSpPr/>
          <p:nvPr/>
        </p:nvSpPr>
        <p:spPr>
          <a:xfrm>
            <a:off x="5492421" y="11980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3" name="אליפסה 62">
            <a:extLst>
              <a:ext uri="{FF2B5EF4-FFF2-40B4-BE49-F238E27FC236}">
                <a16:creationId xmlns:a16="http://schemas.microsoft.com/office/drawing/2014/main" id="{6B210FED-5CF0-D58B-9D32-784BD71E45B3}"/>
              </a:ext>
            </a:extLst>
          </p:cNvPr>
          <p:cNvSpPr/>
          <p:nvPr/>
        </p:nvSpPr>
        <p:spPr>
          <a:xfrm>
            <a:off x="5769129" y="12361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4" name="אליפסה 63">
            <a:extLst>
              <a:ext uri="{FF2B5EF4-FFF2-40B4-BE49-F238E27FC236}">
                <a16:creationId xmlns:a16="http://schemas.microsoft.com/office/drawing/2014/main" id="{D3D85288-9C84-8D57-D7FF-F5C2634E8D13}"/>
              </a:ext>
            </a:extLst>
          </p:cNvPr>
          <p:cNvSpPr/>
          <p:nvPr/>
        </p:nvSpPr>
        <p:spPr>
          <a:xfrm>
            <a:off x="6045837" y="11980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2" name="אליפסה 71">
            <a:extLst>
              <a:ext uri="{FF2B5EF4-FFF2-40B4-BE49-F238E27FC236}">
                <a16:creationId xmlns:a16="http://schemas.microsoft.com/office/drawing/2014/main" id="{2D4ACBC2-595F-BE32-E5C9-58F9590CC3FE}"/>
              </a:ext>
            </a:extLst>
          </p:cNvPr>
          <p:cNvSpPr/>
          <p:nvPr/>
        </p:nvSpPr>
        <p:spPr>
          <a:xfrm>
            <a:off x="6322545" y="12589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3" name="אליפסה 72">
            <a:extLst>
              <a:ext uri="{FF2B5EF4-FFF2-40B4-BE49-F238E27FC236}">
                <a16:creationId xmlns:a16="http://schemas.microsoft.com/office/drawing/2014/main" id="{A6C08594-AFBA-D4F8-B72E-5BA28FA8D0F1}"/>
              </a:ext>
            </a:extLst>
          </p:cNvPr>
          <p:cNvSpPr/>
          <p:nvPr/>
        </p:nvSpPr>
        <p:spPr>
          <a:xfrm>
            <a:off x="6599253" y="11980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4" name="אליפסה 73">
            <a:extLst>
              <a:ext uri="{FF2B5EF4-FFF2-40B4-BE49-F238E27FC236}">
                <a16:creationId xmlns:a16="http://schemas.microsoft.com/office/drawing/2014/main" id="{6E1D8087-3029-B8D8-6121-E49CBD325AE2}"/>
              </a:ext>
            </a:extLst>
          </p:cNvPr>
          <p:cNvSpPr/>
          <p:nvPr/>
        </p:nvSpPr>
        <p:spPr>
          <a:xfrm>
            <a:off x="6875961" y="11599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5" name="אליפסה 74">
            <a:extLst>
              <a:ext uri="{FF2B5EF4-FFF2-40B4-BE49-F238E27FC236}">
                <a16:creationId xmlns:a16="http://schemas.microsoft.com/office/drawing/2014/main" id="{52F29E94-CC56-A682-A38B-27279187E472}"/>
              </a:ext>
            </a:extLst>
          </p:cNvPr>
          <p:cNvSpPr/>
          <p:nvPr/>
        </p:nvSpPr>
        <p:spPr>
          <a:xfrm>
            <a:off x="7152669" y="11980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6" name="אליפסה 75">
            <a:extLst>
              <a:ext uri="{FF2B5EF4-FFF2-40B4-BE49-F238E27FC236}">
                <a16:creationId xmlns:a16="http://schemas.microsoft.com/office/drawing/2014/main" id="{FC813691-CB22-F69D-FF45-6D5966CF082F}"/>
              </a:ext>
            </a:extLst>
          </p:cNvPr>
          <p:cNvSpPr/>
          <p:nvPr/>
        </p:nvSpPr>
        <p:spPr>
          <a:xfrm>
            <a:off x="7429377" y="12742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1" name="אליפסה 80">
            <a:extLst>
              <a:ext uri="{FF2B5EF4-FFF2-40B4-BE49-F238E27FC236}">
                <a16:creationId xmlns:a16="http://schemas.microsoft.com/office/drawing/2014/main" id="{0A38697B-CB24-5CE9-A5D1-ECBBC0EBA51C}"/>
              </a:ext>
            </a:extLst>
          </p:cNvPr>
          <p:cNvSpPr/>
          <p:nvPr/>
        </p:nvSpPr>
        <p:spPr>
          <a:xfrm>
            <a:off x="7706085" y="11980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2" name="אליפסה 81">
            <a:extLst>
              <a:ext uri="{FF2B5EF4-FFF2-40B4-BE49-F238E27FC236}">
                <a16:creationId xmlns:a16="http://schemas.microsoft.com/office/drawing/2014/main" id="{71CAA0DD-BD06-9496-867A-825D4DAA58AE}"/>
              </a:ext>
            </a:extLst>
          </p:cNvPr>
          <p:cNvSpPr/>
          <p:nvPr/>
        </p:nvSpPr>
        <p:spPr>
          <a:xfrm>
            <a:off x="7982793" y="11751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3" name="אליפסה 82">
            <a:extLst>
              <a:ext uri="{FF2B5EF4-FFF2-40B4-BE49-F238E27FC236}">
                <a16:creationId xmlns:a16="http://schemas.microsoft.com/office/drawing/2014/main" id="{073D0759-683B-9D98-7F6A-7FDC2A572240}"/>
              </a:ext>
            </a:extLst>
          </p:cNvPr>
          <p:cNvSpPr/>
          <p:nvPr/>
        </p:nvSpPr>
        <p:spPr>
          <a:xfrm>
            <a:off x="8259501" y="11980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אליפסה 83">
            <a:extLst>
              <a:ext uri="{FF2B5EF4-FFF2-40B4-BE49-F238E27FC236}">
                <a16:creationId xmlns:a16="http://schemas.microsoft.com/office/drawing/2014/main" id="{6B419550-FAB3-096D-F774-A07737228591}"/>
              </a:ext>
            </a:extLst>
          </p:cNvPr>
          <p:cNvSpPr/>
          <p:nvPr/>
        </p:nvSpPr>
        <p:spPr>
          <a:xfrm>
            <a:off x="8536209" y="12589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5" name="אליפסה 84">
            <a:extLst>
              <a:ext uri="{FF2B5EF4-FFF2-40B4-BE49-F238E27FC236}">
                <a16:creationId xmlns:a16="http://schemas.microsoft.com/office/drawing/2014/main" id="{18AE86DF-0D89-8D3C-527F-1CFB857CDD80}"/>
              </a:ext>
            </a:extLst>
          </p:cNvPr>
          <p:cNvSpPr/>
          <p:nvPr/>
        </p:nvSpPr>
        <p:spPr>
          <a:xfrm>
            <a:off x="8812917" y="11980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5" name="אליפסה 94">
            <a:extLst>
              <a:ext uri="{FF2B5EF4-FFF2-40B4-BE49-F238E27FC236}">
                <a16:creationId xmlns:a16="http://schemas.microsoft.com/office/drawing/2014/main" id="{FD7CE0D4-DEFC-E3B5-C295-C11C85C2C608}"/>
              </a:ext>
            </a:extLst>
          </p:cNvPr>
          <p:cNvSpPr/>
          <p:nvPr/>
        </p:nvSpPr>
        <p:spPr>
          <a:xfrm>
            <a:off x="9085975" y="12894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6" name="אליפסה 95">
            <a:extLst>
              <a:ext uri="{FF2B5EF4-FFF2-40B4-BE49-F238E27FC236}">
                <a16:creationId xmlns:a16="http://schemas.microsoft.com/office/drawing/2014/main" id="{E992CE52-CD54-0DA4-ADC4-01DA0080F069}"/>
              </a:ext>
            </a:extLst>
          </p:cNvPr>
          <p:cNvSpPr/>
          <p:nvPr/>
        </p:nvSpPr>
        <p:spPr>
          <a:xfrm>
            <a:off x="9362683" y="11980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8" name="אליפסה 97">
            <a:extLst>
              <a:ext uri="{FF2B5EF4-FFF2-40B4-BE49-F238E27FC236}">
                <a16:creationId xmlns:a16="http://schemas.microsoft.com/office/drawing/2014/main" id="{FF067687-6E80-DEFC-4F15-E6978F6DBD82}"/>
              </a:ext>
            </a:extLst>
          </p:cNvPr>
          <p:cNvSpPr/>
          <p:nvPr/>
        </p:nvSpPr>
        <p:spPr>
          <a:xfrm>
            <a:off x="9639391" y="12513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9" name="אליפסה 98">
            <a:extLst>
              <a:ext uri="{FF2B5EF4-FFF2-40B4-BE49-F238E27FC236}">
                <a16:creationId xmlns:a16="http://schemas.microsoft.com/office/drawing/2014/main" id="{99BA700B-0AFA-DE3A-25A7-9920374FE2FB}"/>
              </a:ext>
            </a:extLst>
          </p:cNvPr>
          <p:cNvSpPr/>
          <p:nvPr/>
        </p:nvSpPr>
        <p:spPr>
          <a:xfrm>
            <a:off x="9916099" y="11980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אליפסה 1">
            <a:extLst>
              <a:ext uri="{FF2B5EF4-FFF2-40B4-BE49-F238E27FC236}">
                <a16:creationId xmlns:a16="http://schemas.microsoft.com/office/drawing/2014/main" id="{03A6B4AB-2917-3808-950D-A5F8639AE216}"/>
              </a:ext>
            </a:extLst>
          </p:cNvPr>
          <p:cNvSpPr/>
          <p:nvPr/>
        </p:nvSpPr>
        <p:spPr>
          <a:xfrm>
            <a:off x="3555465" y="14037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אליפסה 2">
            <a:extLst>
              <a:ext uri="{FF2B5EF4-FFF2-40B4-BE49-F238E27FC236}">
                <a16:creationId xmlns:a16="http://schemas.microsoft.com/office/drawing/2014/main" id="{4C0DDC16-E637-4CF6-67CE-E93C56CFC838}"/>
              </a:ext>
            </a:extLst>
          </p:cNvPr>
          <p:cNvSpPr/>
          <p:nvPr/>
        </p:nvSpPr>
        <p:spPr>
          <a:xfrm>
            <a:off x="3809487" y="14875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אליפסה 3">
            <a:extLst>
              <a:ext uri="{FF2B5EF4-FFF2-40B4-BE49-F238E27FC236}">
                <a16:creationId xmlns:a16="http://schemas.microsoft.com/office/drawing/2014/main" id="{B0922FF2-B97E-6F84-BC90-D91FA43C0C14}"/>
              </a:ext>
            </a:extLst>
          </p:cNvPr>
          <p:cNvSpPr/>
          <p:nvPr/>
        </p:nvSpPr>
        <p:spPr>
          <a:xfrm>
            <a:off x="4108881" y="15942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73CE451D-19F8-FEC2-C5E1-1A334C7C8499}"/>
              </a:ext>
            </a:extLst>
          </p:cNvPr>
          <p:cNvSpPr/>
          <p:nvPr/>
        </p:nvSpPr>
        <p:spPr>
          <a:xfrm>
            <a:off x="4385589" y="15332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37A39DA7-6EEC-1FFB-4600-E365714E380F}"/>
              </a:ext>
            </a:extLst>
          </p:cNvPr>
          <p:cNvSpPr/>
          <p:nvPr/>
        </p:nvSpPr>
        <p:spPr>
          <a:xfrm>
            <a:off x="4662297" y="16094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F86CF092-74B5-6E24-3F1F-FD7CE7930279}"/>
              </a:ext>
            </a:extLst>
          </p:cNvPr>
          <p:cNvSpPr/>
          <p:nvPr/>
        </p:nvSpPr>
        <p:spPr>
          <a:xfrm>
            <a:off x="4939005" y="15332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0550A5DE-E9FD-972D-A4B2-3EF8BDD13B27}"/>
              </a:ext>
            </a:extLst>
          </p:cNvPr>
          <p:cNvSpPr/>
          <p:nvPr/>
        </p:nvSpPr>
        <p:spPr>
          <a:xfrm>
            <a:off x="5215713" y="15561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אליפסה 30">
            <a:extLst>
              <a:ext uri="{FF2B5EF4-FFF2-40B4-BE49-F238E27FC236}">
                <a16:creationId xmlns:a16="http://schemas.microsoft.com/office/drawing/2014/main" id="{CD1FCBE4-9A52-4D40-0502-EC719DBA980A}"/>
              </a:ext>
            </a:extLst>
          </p:cNvPr>
          <p:cNvSpPr/>
          <p:nvPr/>
        </p:nvSpPr>
        <p:spPr>
          <a:xfrm>
            <a:off x="5492421" y="15332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אליפסה 31">
            <a:extLst>
              <a:ext uri="{FF2B5EF4-FFF2-40B4-BE49-F238E27FC236}">
                <a16:creationId xmlns:a16="http://schemas.microsoft.com/office/drawing/2014/main" id="{4FE141FA-6026-BAA4-BC87-4587ED20C27E}"/>
              </a:ext>
            </a:extLst>
          </p:cNvPr>
          <p:cNvSpPr/>
          <p:nvPr/>
        </p:nvSpPr>
        <p:spPr>
          <a:xfrm>
            <a:off x="5769129" y="15713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אליפסה 32">
            <a:extLst>
              <a:ext uri="{FF2B5EF4-FFF2-40B4-BE49-F238E27FC236}">
                <a16:creationId xmlns:a16="http://schemas.microsoft.com/office/drawing/2014/main" id="{52D7C4B8-BCB8-B408-CBFA-D92AE0036ED3}"/>
              </a:ext>
            </a:extLst>
          </p:cNvPr>
          <p:cNvSpPr/>
          <p:nvPr/>
        </p:nvSpPr>
        <p:spPr>
          <a:xfrm>
            <a:off x="6045837" y="15332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אליפסה 33">
            <a:extLst>
              <a:ext uri="{FF2B5EF4-FFF2-40B4-BE49-F238E27FC236}">
                <a16:creationId xmlns:a16="http://schemas.microsoft.com/office/drawing/2014/main" id="{9C8DA21F-D310-F310-0A37-85A420B6FD64}"/>
              </a:ext>
            </a:extLst>
          </p:cNvPr>
          <p:cNvSpPr/>
          <p:nvPr/>
        </p:nvSpPr>
        <p:spPr>
          <a:xfrm>
            <a:off x="6322545" y="15942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אליפסה 34">
            <a:extLst>
              <a:ext uri="{FF2B5EF4-FFF2-40B4-BE49-F238E27FC236}">
                <a16:creationId xmlns:a16="http://schemas.microsoft.com/office/drawing/2014/main" id="{3727F2EF-CB09-9ED2-5765-2F43F5EEC880}"/>
              </a:ext>
            </a:extLst>
          </p:cNvPr>
          <p:cNvSpPr/>
          <p:nvPr/>
        </p:nvSpPr>
        <p:spPr>
          <a:xfrm>
            <a:off x="6599253" y="15332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אליפסה 35">
            <a:extLst>
              <a:ext uri="{FF2B5EF4-FFF2-40B4-BE49-F238E27FC236}">
                <a16:creationId xmlns:a16="http://schemas.microsoft.com/office/drawing/2014/main" id="{F26F12A1-0F7C-465D-797B-0664E5A8C46D}"/>
              </a:ext>
            </a:extLst>
          </p:cNvPr>
          <p:cNvSpPr/>
          <p:nvPr/>
        </p:nvSpPr>
        <p:spPr>
          <a:xfrm>
            <a:off x="6875961" y="14951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אליפסה 36">
            <a:extLst>
              <a:ext uri="{FF2B5EF4-FFF2-40B4-BE49-F238E27FC236}">
                <a16:creationId xmlns:a16="http://schemas.microsoft.com/office/drawing/2014/main" id="{BCB73F45-3836-7015-6B4E-A4F204384A55}"/>
              </a:ext>
            </a:extLst>
          </p:cNvPr>
          <p:cNvSpPr/>
          <p:nvPr/>
        </p:nvSpPr>
        <p:spPr>
          <a:xfrm>
            <a:off x="7152669" y="15332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אליפסה 37">
            <a:extLst>
              <a:ext uri="{FF2B5EF4-FFF2-40B4-BE49-F238E27FC236}">
                <a16:creationId xmlns:a16="http://schemas.microsoft.com/office/drawing/2014/main" id="{40CD8730-E8AF-DC02-790D-338FAA07C6A7}"/>
              </a:ext>
            </a:extLst>
          </p:cNvPr>
          <p:cNvSpPr/>
          <p:nvPr/>
        </p:nvSpPr>
        <p:spPr>
          <a:xfrm>
            <a:off x="7429377" y="16094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אליפסה 38">
            <a:extLst>
              <a:ext uri="{FF2B5EF4-FFF2-40B4-BE49-F238E27FC236}">
                <a16:creationId xmlns:a16="http://schemas.microsoft.com/office/drawing/2014/main" id="{A65B46B5-4D93-040A-42DE-1ED2B00F188F}"/>
              </a:ext>
            </a:extLst>
          </p:cNvPr>
          <p:cNvSpPr/>
          <p:nvPr/>
        </p:nvSpPr>
        <p:spPr>
          <a:xfrm>
            <a:off x="7706085" y="15332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אליפסה 39">
            <a:extLst>
              <a:ext uri="{FF2B5EF4-FFF2-40B4-BE49-F238E27FC236}">
                <a16:creationId xmlns:a16="http://schemas.microsoft.com/office/drawing/2014/main" id="{4B009ED3-5628-B894-D31B-CE449B0E6EF3}"/>
              </a:ext>
            </a:extLst>
          </p:cNvPr>
          <p:cNvSpPr/>
          <p:nvPr/>
        </p:nvSpPr>
        <p:spPr>
          <a:xfrm>
            <a:off x="7982793" y="151042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אליפסה 40">
            <a:extLst>
              <a:ext uri="{FF2B5EF4-FFF2-40B4-BE49-F238E27FC236}">
                <a16:creationId xmlns:a16="http://schemas.microsoft.com/office/drawing/2014/main" id="{706273E7-4FD2-F438-649B-82FDF02CB9CB}"/>
              </a:ext>
            </a:extLst>
          </p:cNvPr>
          <p:cNvSpPr/>
          <p:nvPr/>
        </p:nvSpPr>
        <p:spPr>
          <a:xfrm>
            <a:off x="8259501" y="15332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אליפסה 41">
            <a:extLst>
              <a:ext uri="{FF2B5EF4-FFF2-40B4-BE49-F238E27FC236}">
                <a16:creationId xmlns:a16="http://schemas.microsoft.com/office/drawing/2014/main" id="{FEE3FD9C-31A6-5EA0-BF36-38A384D957A2}"/>
              </a:ext>
            </a:extLst>
          </p:cNvPr>
          <p:cNvSpPr/>
          <p:nvPr/>
        </p:nvSpPr>
        <p:spPr>
          <a:xfrm>
            <a:off x="8536209" y="15942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אליפסה 42">
            <a:extLst>
              <a:ext uri="{FF2B5EF4-FFF2-40B4-BE49-F238E27FC236}">
                <a16:creationId xmlns:a16="http://schemas.microsoft.com/office/drawing/2014/main" id="{B3EE83CB-CB90-5084-C04E-D29CE716635F}"/>
              </a:ext>
            </a:extLst>
          </p:cNvPr>
          <p:cNvSpPr/>
          <p:nvPr/>
        </p:nvSpPr>
        <p:spPr>
          <a:xfrm>
            <a:off x="8812917" y="15332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אליפסה 43">
            <a:extLst>
              <a:ext uri="{FF2B5EF4-FFF2-40B4-BE49-F238E27FC236}">
                <a16:creationId xmlns:a16="http://schemas.microsoft.com/office/drawing/2014/main" id="{DB0BECFE-5374-371A-3D8A-0AAB96558404}"/>
              </a:ext>
            </a:extLst>
          </p:cNvPr>
          <p:cNvSpPr/>
          <p:nvPr/>
        </p:nvSpPr>
        <p:spPr>
          <a:xfrm>
            <a:off x="9085975" y="162472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אליפסה 44">
            <a:extLst>
              <a:ext uri="{FF2B5EF4-FFF2-40B4-BE49-F238E27FC236}">
                <a16:creationId xmlns:a16="http://schemas.microsoft.com/office/drawing/2014/main" id="{3B9A0A7C-F3AD-0A8C-C703-E74B9157DBB7}"/>
              </a:ext>
            </a:extLst>
          </p:cNvPr>
          <p:cNvSpPr/>
          <p:nvPr/>
        </p:nvSpPr>
        <p:spPr>
          <a:xfrm>
            <a:off x="9362683" y="15332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אליפסה 45">
            <a:extLst>
              <a:ext uri="{FF2B5EF4-FFF2-40B4-BE49-F238E27FC236}">
                <a16:creationId xmlns:a16="http://schemas.microsoft.com/office/drawing/2014/main" id="{88D57E6A-7444-DD0F-EA8F-00633FF49CD6}"/>
              </a:ext>
            </a:extLst>
          </p:cNvPr>
          <p:cNvSpPr/>
          <p:nvPr/>
        </p:nvSpPr>
        <p:spPr>
          <a:xfrm>
            <a:off x="9639391" y="158662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אליפסה 46">
            <a:extLst>
              <a:ext uri="{FF2B5EF4-FFF2-40B4-BE49-F238E27FC236}">
                <a16:creationId xmlns:a16="http://schemas.microsoft.com/office/drawing/2014/main" id="{A95237D1-F270-56DB-8599-72339B80F470}"/>
              </a:ext>
            </a:extLst>
          </p:cNvPr>
          <p:cNvSpPr/>
          <p:nvPr/>
        </p:nvSpPr>
        <p:spPr>
          <a:xfrm>
            <a:off x="9916099" y="15332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אליפסה 47">
            <a:extLst>
              <a:ext uri="{FF2B5EF4-FFF2-40B4-BE49-F238E27FC236}">
                <a16:creationId xmlns:a16="http://schemas.microsoft.com/office/drawing/2014/main" id="{F5B4492D-59F3-2C1C-D463-BD90D174AA71}"/>
              </a:ext>
            </a:extLst>
          </p:cNvPr>
          <p:cNvSpPr/>
          <p:nvPr/>
        </p:nvSpPr>
        <p:spPr>
          <a:xfrm>
            <a:off x="3563133" y="17628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אליפסה 48">
            <a:extLst>
              <a:ext uri="{FF2B5EF4-FFF2-40B4-BE49-F238E27FC236}">
                <a16:creationId xmlns:a16="http://schemas.microsoft.com/office/drawing/2014/main" id="{32F764AF-990F-BEFC-795C-1DB3302325BF}"/>
              </a:ext>
            </a:extLst>
          </p:cNvPr>
          <p:cNvSpPr/>
          <p:nvPr/>
        </p:nvSpPr>
        <p:spPr>
          <a:xfrm>
            <a:off x="3809487" y="18685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אליפסה 49">
            <a:extLst>
              <a:ext uri="{FF2B5EF4-FFF2-40B4-BE49-F238E27FC236}">
                <a16:creationId xmlns:a16="http://schemas.microsoft.com/office/drawing/2014/main" id="{26333473-32D8-6150-08EA-A47CC15743AC}"/>
              </a:ext>
            </a:extLst>
          </p:cNvPr>
          <p:cNvSpPr/>
          <p:nvPr/>
        </p:nvSpPr>
        <p:spPr>
          <a:xfrm>
            <a:off x="4108881" y="19371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2" name="אליפסה 51">
            <a:extLst>
              <a:ext uri="{FF2B5EF4-FFF2-40B4-BE49-F238E27FC236}">
                <a16:creationId xmlns:a16="http://schemas.microsoft.com/office/drawing/2014/main" id="{3374C248-6762-6E1D-FC6F-639CD75DA2C1}"/>
              </a:ext>
            </a:extLst>
          </p:cNvPr>
          <p:cNvSpPr/>
          <p:nvPr/>
        </p:nvSpPr>
        <p:spPr>
          <a:xfrm>
            <a:off x="4385589" y="18685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אליפסה 52">
            <a:extLst>
              <a:ext uri="{FF2B5EF4-FFF2-40B4-BE49-F238E27FC236}">
                <a16:creationId xmlns:a16="http://schemas.microsoft.com/office/drawing/2014/main" id="{66232B29-A677-425D-48FA-B87FE4738D1B}"/>
              </a:ext>
            </a:extLst>
          </p:cNvPr>
          <p:cNvSpPr/>
          <p:nvPr/>
        </p:nvSpPr>
        <p:spPr>
          <a:xfrm>
            <a:off x="4662297" y="19447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5" name="אליפסה 54">
            <a:extLst>
              <a:ext uri="{FF2B5EF4-FFF2-40B4-BE49-F238E27FC236}">
                <a16:creationId xmlns:a16="http://schemas.microsoft.com/office/drawing/2014/main" id="{9DE62110-D3AE-F61A-B022-7B8F05A72F58}"/>
              </a:ext>
            </a:extLst>
          </p:cNvPr>
          <p:cNvSpPr/>
          <p:nvPr/>
        </p:nvSpPr>
        <p:spPr>
          <a:xfrm>
            <a:off x="4939005" y="18685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7" name="אליפסה 56">
            <a:extLst>
              <a:ext uri="{FF2B5EF4-FFF2-40B4-BE49-F238E27FC236}">
                <a16:creationId xmlns:a16="http://schemas.microsoft.com/office/drawing/2014/main" id="{7D4ACFB7-CE96-7881-BF24-3F3696725553}"/>
              </a:ext>
            </a:extLst>
          </p:cNvPr>
          <p:cNvSpPr/>
          <p:nvPr/>
        </p:nvSpPr>
        <p:spPr>
          <a:xfrm>
            <a:off x="5215713" y="189142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8" name="אליפסה 57">
            <a:extLst>
              <a:ext uri="{FF2B5EF4-FFF2-40B4-BE49-F238E27FC236}">
                <a16:creationId xmlns:a16="http://schemas.microsoft.com/office/drawing/2014/main" id="{16303D12-0353-DDF7-3BA4-43AF2750E00A}"/>
              </a:ext>
            </a:extLst>
          </p:cNvPr>
          <p:cNvSpPr/>
          <p:nvPr/>
        </p:nvSpPr>
        <p:spPr>
          <a:xfrm>
            <a:off x="5492421" y="18685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אליפסה 69">
            <a:extLst>
              <a:ext uri="{FF2B5EF4-FFF2-40B4-BE49-F238E27FC236}">
                <a16:creationId xmlns:a16="http://schemas.microsoft.com/office/drawing/2014/main" id="{DECA6CDA-A582-3C59-C5A6-CD89C502CFBD}"/>
              </a:ext>
            </a:extLst>
          </p:cNvPr>
          <p:cNvSpPr/>
          <p:nvPr/>
        </p:nvSpPr>
        <p:spPr>
          <a:xfrm>
            <a:off x="5769129" y="19066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1" name="אליפסה 70">
            <a:extLst>
              <a:ext uri="{FF2B5EF4-FFF2-40B4-BE49-F238E27FC236}">
                <a16:creationId xmlns:a16="http://schemas.microsoft.com/office/drawing/2014/main" id="{C52C380D-B03B-1D50-DBCA-1F5B547339DA}"/>
              </a:ext>
            </a:extLst>
          </p:cNvPr>
          <p:cNvSpPr/>
          <p:nvPr/>
        </p:nvSpPr>
        <p:spPr>
          <a:xfrm>
            <a:off x="6045837" y="18685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2" name="אליפסה 91">
            <a:extLst>
              <a:ext uri="{FF2B5EF4-FFF2-40B4-BE49-F238E27FC236}">
                <a16:creationId xmlns:a16="http://schemas.microsoft.com/office/drawing/2014/main" id="{F42E66E4-A9FD-FE0D-332F-B10216F207CD}"/>
              </a:ext>
            </a:extLst>
          </p:cNvPr>
          <p:cNvSpPr/>
          <p:nvPr/>
        </p:nvSpPr>
        <p:spPr>
          <a:xfrm>
            <a:off x="6322545" y="192952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3" name="אליפסה 92">
            <a:extLst>
              <a:ext uri="{FF2B5EF4-FFF2-40B4-BE49-F238E27FC236}">
                <a16:creationId xmlns:a16="http://schemas.microsoft.com/office/drawing/2014/main" id="{62BEA9AE-041B-6911-32D0-43BD7481E82F}"/>
              </a:ext>
            </a:extLst>
          </p:cNvPr>
          <p:cNvSpPr/>
          <p:nvPr/>
        </p:nvSpPr>
        <p:spPr>
          <a:xfrm>
            <a:off x="6599253" y="18685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4" name="אליפסה 93">
            <a:extLst>
              <a:ext uri="{FF2B5EF4-FFF2-40B4-BE49-F238E27FC236}">
                <a16:creationId xmlns:a16="http://schemas.microsoft.com/office/drawing/2014/main" id="{59E6BC36-33E2-414F-BBAA-67A071C00C89}"/>
              </a:ext>
            </a:extLst>
          </p:cNvPr>
          <p:cNvSpPr/>
          <p:nvPr/>
        </p:nvSpPr>
        <p:spPr>
          <a:xfrm>
            <a:off x="6875961" y="18304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0" name="אליפסה 99">
            <a:extLst>
              <a:ext uri="{FF2B5EF4-FFF2-40B4-BE49-F238E27FC236}">
                <a16:creationId xmlns:a16="http://schemas.microsoft.com/office/drawing/2014/main" id="{CC8246C8-1B19-FB84-8B2D-74C84B20518C}"/>
              </a:ext>
            </a:extLst>
          </p:cNvPr>
          <p:cNvSpPr/>
          <p:nvPr/>
        </p:nvSpPr>
        <p:spPr>
          <a:xfrm>
            <a:off x="7152669" y="18685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1" name="אליפסה 100">
            <a:extLst>
              <a:ext uri="{FF2B5EF4-FFF2-40B4-BE49-F238E27FC236}">
                <a16:creationId xmlns:a16="http://schemas.microsoft.com/office/drawing/2014/main" id="{EA207A21-122C-51EB-2F6B-63B62FD031AE}"/>
              </a:ext>
            </a:extLst>
          </p:cNvPr>
          <p:cNvSpPr/>
          <p:nvPr/>
        </p:nvSpPr>
        <p:spPr>
          <a:xfrm>
            <a:off x="7429377" y="19447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2" name="אליפסה 101">
            <a:extLst>
              <a:ext uri="{FF2B5EF4-FFF2-40B4-BE49-F238E27FC236}">
                <a16:creationId xmlns:a16="http://schemas.microsoft.com/office/drawing/2014/main" id="{B67B9F68-FF10-D82C-FC64-2358A5827965}"/>
              </a:ext>
            </a:extLst>
          </p:cNvPr>
          <p:cNvSpPr/>
          <p:nvPr/>
        </p:nvSpPr>
        <p:spPr>
          <a:xfrm>
            <a:off x="7706085" y="18685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4" name="אליפסה 103">
            <a:extLst>
              <a:ext uri="{FF2B5EF4-FFF2-40B4-BE49-F238E27FC236}">
                <a16:creationId xmlns:a16="http://schemas.microsoft.com/office/drawing/2014/main" id="{06E09015-1606-F0F7-6954-8B03EBFA1D2B}"/>
              </a:ext>
            </a:extLst>
          </p:cNvPr>
          <p:cNvSpPr/>
          <p:nvPr/>
        </p:nvSpPr>
        <p:spPr>
          <a:xfrm>
            <a:off x="7982793" y="18457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5" name="אליפסה 104">
            <a:extLst>
              <a:ext uri="{FF2B5EF4-FFF2-40B4-BE49-F238E27FC236}">
                <a16:creationId xmlns:a16="http://schemas.microsoft.com/office/drawing/2014/main" id="{07B0477B-0172-E0C5-B8D7-034400F46C27}"/>
              </a:ext>
            </a:extLst>
          </p:cNvPr>
          <p:cNvSpPr/>
          <p:nvPr/>
        </p:nvSpPr>
        <p:spPr>
          <a:xfrm>
            <a:off x="8259501" y="18685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6" name="אליפסה 105">
            <a:extLst>
              <a:ext uri="{FF2B5EF4-FFF2-40B4-BE49-F238E27FC236}">
                <a16:creationId xmlns:a16="http://schemas.microsoft.com/office/drawing/2014/main" id="{6217B46A-76C5-7A5A-6DD7-DBA4F67579B4}"/>
              </a:ext>
            </a:extLst>
          </p:cNvPr>
          <p:cNvSpPr/>
          <p:nvPr/>
        </p:nvSpPr>
        <p:spPr>
          <a:xfrm>
            <a:off x="8536209" y="192952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9" name="אליפסה 108">
            <a:extLst>
              <a:ext uri="{FF2B5EF4-FFF2-40B4-BE49-F238E27FC236}">
                <a16:creationId xmlns:a16="http://schemas.microsoft.com/office/drawing/2014/main" id="{86FD9BB7-CA87-0F4B-7613-1909A348EC0B}"/>
              </a:ext>
            </a:extLst>
          </p:cNvPr>
          <p:cNvSpPr/>
          <p:nvPr/>
        </p:nvSpPr>
        <p:spPr>
          <a:xfrm>
            <a:off x="8812917" y="18685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0" name="אליפסה 109">
            <a:extLst>
              <a:ext uri="{FF2B5EF4-FFF2-40B4-BE49-F238E27FC236}">
                <a16:creationId xmlns:a16="http://schemas.microsoft.com/office/drawing/2014/main" id="{369B86C7-96EF-4E4E-E753-BBB992919C1D}"/>
              </a:ext>
            </a:extLst>
          </p:cNvPr>
          <p:cNvSpPr/>
          <p:nvPr/>
        </p:nvSpPr>
        <p:spPr>
          <a:xfrm>
            <a:off x="9085975" y="19600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1" name="אליפסה 110">
            <a:extLst>
              <a:ext uri="{FF2B5EF4-FFF2-40B4-BE49-F238E27FC236}">
                <a16:creationId xmlns:a16="http://schemas.microsoft.com/office/drawing/2014/main" id="{DF03AEF8-D570-56E8-C824-10AB5BCB3315}"/>
              </a:ext>
            </a:extLst>
          </p:cNvPr>
          <p:cNvSpPr/>
          <p:nvPr/>
        </p:nvSpPr>
        <p:spPr>
          <a:xfrm>
            <a:off x="9362683" y="18685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2" name="אליפסה 111">
            <a:extLst>
              <a:ext uri="{FF2B5EF4-FFF2-40B4-BE49-F238E27FC236}">
                <a16:creationId xmlns:a16="http://schemas.microsoft.com/office/drawing/2014/main" id="{72A7F2F0-A5EE-0FAC-7C11-C0423B977B29}"/>
              </a:ext>
            </a:extLst>
          </p:cNvPr>
          <p:cNvSpPr/>
          <p:nvPr/>
        </p:nvSpPr>
        <p:spPr>
          <a:xfrm>
            <a:off x="9639391" y="19219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3" name="אליפסה 112">
            <a:extLst>
              <a:ext uri="{FF2B5EF4-FFF2-40B4-BE49-F238E27FC236}">
                <a16:creationId xmlns:a16="http://schemas.microsoft.com/office/drawing/2014/main" id="{F0E4B1D6-D3E3-7273-BB94-C6BE355DA79D}"/>
              </a:ext>
            </a:extLst>
          </p:cNvPr>
          <p:cNvSpPr/>
          <p:nvPr/>
        </p:nvSpPr>
        <p:spPr>
          <a:xfrm>
            <a:off x="9916099" y="18685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6" name="אליפסה 185">
            <a:extLst>
              <a:ext uri="{FF2B5EF4-FFF2-40B4-BE49-F238E27FC236}">
                <a16:creationId xmlns:a16="http://schemas.microsoft.com/office/drawing/2014/main" id="{169AD386-6143-2DB1-687E-F748B50767FB}"/>
              </a:ext>
            </a:extLst>
          </p:cNvPr>
          <p:cNvSpPr/>
          <p:nvPr/>
        </p:nvSpPr>
        <p:spPr>
          <a:xfrm>
            <a:off x="3555465" y="337500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7" name="אליפסה 186">
            <a:extLst>
              <a:ext uri="{FF2B5EF4-FFF2-40B4-BE49-F238E27FC236}">
                <a16:creationId xmlns:a16="http://schemas.microsoft.com/office/drawing/2014/main" id="{CC5DECE2-F7C5-8751-7A68-F84E49A07C44}"/>
              </a:ext>
            </a:extLst>
          </p:cNvPr>
          <p:cNvSpPr/>
          <p:nvPr/>
        </p:nvSpPr>
        <p:spPr>
          <a:xfrm>
            <a:off x="3809487" y="337500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8" name="אליפסה 187">
            <a:extLst>
              <a:ext uri="{FF2B5EF4-FFF2-40B4-BE49-F238E27FC236}">
                <a16:creationId xmlns:a16="http://schemas.microsoft.com/office/drawing/2014/main" id="{2EC48EAD-0D78-49D4-9D9A-E5281AD80B78}"/>
              </a:ext>
            </a:extLst>
          </p:cNvPr>
          <p:cNvSpPr/>
          <p:nvPr/>
        </p:nvSpPr>
        <p:spPr>
          <a:xfrm>
            <a:off x="4108881" y="345882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9" name="אליפסה 188">
            <a:extLst>
              <a:ext uri="{FF2B5EF4-FFF2-40B4-BE49-F238E27FC236}">
                <a16:creationId xmlns:a16="http://schemas.microsoft.com/office/drawing/2014/main" id="{7FDAF977-F772-E526-3E64-6AAF6C031EC8}"/>
              </a:ext>
            </a:extLst>
          </p:cNvPr>
          <p:cNvSpPr/>
          <p:nvPr/>
        </p:nvSpPr>
        <p:spPr>
          <a:xfrm>
            <a:off x="4385589" y="337500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0" name="אליפסה 189">
            <a:extLst>
              <a:ext uri="{FF2B5EF4-FFF2-40B4-BE49-F238E27FC236}">
                <a16:creationId xmlns:a16="http://schemas.microsoft.com/office/drawing/2014/main" id="{520273A3-B331-AEC0-CE65-9DFE83F58618}"/>
              </a:ext>
            </a:extLst>
          </p:cNvPr>
          <p:cNvSpPr/>
          <p:nvPr/>
        </p:nvSpPr>
        <p:spPr>
          <a:xfrm>
            <a:off x="4662297" y="344358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1" name="אליפסה 190">
            <a:extLst>
              <a:ext uri="{FF2B5EF4-FFF2-40B4-BE49-F238E27FC236}">
                <a16:creationId xmlns:a16="http://schemas.microsoft.com/office/drawing/2014/main" id="{3A7EE628-108B-1A3C-20F4-1ADD0858B096}"/>
              </a:ext>
            </a:extLst>
          </p:cNvPr>
          <p:cNvSpPr/>
          <p:nvPr/>
        </p:nvSpPr>
        <p:spPr>
          <a:xfrm>
            <a:off x="4939005" y="337500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2" name="אליפסה 191">
            <a:extLst>
              <a:ext uri="{FF2B5EF4-FFF2-40B4-BE49-F238E27FC236}">
                <a16:creationId xmlns:a16="http://schemas.microsoft.com/office/drawing/2014/main" id="{F496FF2D-9E0C-C855-B669-EA050B0EC392}"/>
              </a:ext>
            </a:extLst>
          </p:cNvPr>
          <p:cNvSpPr/>
          <p:nvPr/>
        </p:nvSpPr>
        <p:spPr>
          <a:xfrm>
            <a:off x="5215713" y="345120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3" name="אליפסה 192">
            <a:extLst>
              <a:ext uri="{FF2B5EF4-FFF2-40B4-BE49-F238E27FC236}">
                <a16:creationId xmlns:a16="http://schemas.microsoft.com/office/drawing/2014/main" id="{6E0CAACC-FCCB-3427-1E98-517776D15CDB}"/>
              </a:ext>
            </a:extLst>
          </p:cNvPr>
          <p:cNvSpPr/>
          <p:nvPr/>
        </p:nvSpPr>
        <p:spPr>
          <a:xfrm>
            <a:off x="5492421" y="337500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4" name="אליפסה 193">
            <a:extLst>
              <a:ext uri="{FF2B5EF4-FFF2-40B4-BE49-F238E27FC236}">
                <a16:creationId xmlns:a16="http://schemas.microsoft.com/office/drawing/2014/main" id="{8D8B6F65-FAC3-3AE5-3C5C-D864A81871FA}"/>
              </a:ext>
            </a:extLst>
          </p:cNvPr>
          <p:cNvSpPr/>
          <p:nvPr/>
        </p:nvSpPr>
        <p:spPr>
          <a:xfrm>
            <a:off x="5769129" y="347406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5" name="אליפסה 194">
            <a:extLst>
              <a:ext uri="{FF2B5EF4-FFF2-40B4-BE49-F238E27FC236}">
                <a16:creationId xmlns:a16="http://schemas.microsoft.com/office/drawing/2014/main" id="{6D312E76-8459-E5E0-61EE-5F74C74B2233}"/>
              </a:ext>
            </a:extLst>
          </p:cNvPr>
          <p:cNvSpPr/>
          <p:nvPr/>
        </p:nvSpPr>
        <p:spPr>
          <a:xfrm>
            <a:off x="6045837" y="337500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6" name="אליפסה 195">
            <a:extLst>
              <a:ext uri="{FF2B5EF4-FFF2-40B4-BE49-F238E27FC236}">
                <a16:creationId xmlns:a16="http://schemas.microsoft.com/office/drawing/2014/main" id="{583AAE27-9199-19DF-0E28-2BEB294B19A7}"/>
              </a:ext>
            </a:extLst>
          </p:cNvPr>
          <p:cNvSpPr/>
          <p:nvPr/>
        </p:nvSpPr>
        <p:spPr>
          <a:xfrm>
            <a:off x="6322545" y="355026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7" name="אליפסה 196">
            <a:extLst>
              <a:ext uri="{FF2B5EF4-FFF2-40B4-BE49-F238E27FC236}">
                <a16:creationId xmlns:a16="http://schemas.microsoft.com/office/drawing/2014/main" id="{A23FFA85-75C2-10EB-3441-294E7DCD74F0}"/>
              </a:ext>
            </a:extLst>
          </p:cNvPr>
          <p:cNvSpPr/>
          <p:nvPr/>
        </p:nvSpPr>
        <p:spPr>
          <a:xfrm>
            <a:off x="6599253" y="337500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8" name="אליפסה 197">
            <a:extLst>
              <a:ext uri="{FF2B5EF4-FFF2-40B4-BE49-F238E27FC236}">
                <a16:creationId xmlns:a16="http://schemas.microsoft.com/office/drawing/2014/main" id="{82C85B05-9C35-74BB-1560-33EB9EF0D3FF}"/>
              </a:ext>
            </a:extLst>
          </p:cNvPr>
          <p:cNvSpPr/>
          <p:nvPr/>
        </p:nvSpPr>
        <p:spPr>
          <a:xfrm>
            <a:off x="6875961" y="351216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9" name="אליפסה 198">
            <a:extLst>
              <a:ext uri="{FF2B5EF4-FFF2-40B4-BE49-F238E27FC236}">
                <a16:creationId xmlns:a16="http://schemas.microsoft.com/office/drawing/2014/main" id="{8CA1ED77-4D50-B853-5075-08794FF8EF5C}"/>
              </a:ext>
            </a:extLst>
          </p:cNvPr>
          <p:cNvSpPr/>
          <p:nvPr/>
        </p:nvSpPr>
        <p:spPr>
          <a:xfrm>
            <a:off x="7152669" y="348930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0" name="אליפסה 199">
            <a:extLst>
              <a:ext uri="{FF2B5EF4-FFF2-40B4-BE49-F238E27FC236}">
                <a16:creationId xmlns:a16="http://schemas.microsoft.com/office/drawing/2014/main" id="{215C7296-36B8-FEDF-134C-890B51AE0DFB}"/>
              </a:ext>
            </a:extLst>
          </p:cNvPr>
          <p:cNvSpPr/>
          <p:nvPr/>
        </p:nvSpPr>
        <p:spPr>
          <a:xfrm>
            <a:off x="7429377" y="353502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1" name="אליפסה 200">
            <a:extLst>
              <a:ext uri="{FF2B5EF4-FFF2-40B4-BE49-F238E27FC236}">
                <a16:creationId xmlns:a16="http://schemas.microsoft.com/office/drawing/2014/main" id="{DC41E8E6-4AD9-B864-3770-94DE45959D3D}"/>
              </a:ext>
            </a:extLst>
          </p:cNvPr>
          <p:cNvSpPr/>
          <p:nvPr/>
        </p:nvSpPr>
        <p:spPr>
          <a:xfrm>
            <a:off x="7706085" y="337500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2" name="אליפסה 201">
            <a:extLst>
              <a:ext uri="{FF2B5EF4-FFF2-40B4-BE49-F238E27FC236}">
                <a16:creationId xmlns:a16="http://schemas.microsoft.com/office/drawing/2014/main" id="{49A0C8DF-348D-3467-BD79-B9D89B6E704E}"/>
              </a:ext>
            </a:extLst>
          </p:cNvPr>
          <p:cNvSpPr/>
          <p:nvPr/>
        </p:nvSpPr>
        <p:spPr>
          <a:xfrm>
            <a:off x="7982793" y="346644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3" name="אליפסה 202">
            <a:extLst>
              <a:ext uri="{FF2B5EF4-FFF2-40B4-BE49-F238E27FC236}">
                <a16:creationId xmlns:a16="http://schemas.microsoft.com/office/drawing/2014/main" id="{5427A99F-615A-7930-1A63-076DBF4B7CF2}"/>
              </a:ext>
            </a:extLst>
          </p:cNvPr>
          <p:cNvSpPr/>
          <p:nvPr/>
        </p:nvSpPr>
        <p:spPr>
          <a:xfrm>
            <a:off x="8259501" y="346644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4" name="אליפסה 203">
            <a:extLst>
              <a:ext uri="{FF2B5EF4-FFF2-40B4-BE49-F238E27FC236}">
                <a16:creationId xmlns:a16="http://schemas.microsoft.com/office/drawing/2014/main" id="{BFFDC240-82D5-172A-0123-A388609B1E01}"/>
              </a:ext>
            </a:extLst>
          </p:cNvPr>
          <p:cNvSpPr/>
          <p:nvPr/>
        </p:nvSpPr>
        <p:spPr>
          <a:xfrm>
            <a:off x="8536209" y="353502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5" name="אליפסה 204">
            <a:extLst>
              <a:ext uri="{FF2B5EF4-FFF2-40B4-BE49-F238E27FC236}">
                <a16:creationId xmlns:a16="http://schemas.microsoft.com/office/drawing/2014/main" id="{59280609-CFDD-BD96-3E63-396903225BE2}"/>
              </a:ext>
            </a:extLst>
          </p:cNvPr>
          <p:cNvSpPr/>
          <p:nvPr/>
        </p:nvSpPr>
        <p:spPr>
          <a:xfrm>
            <a:off x="8812917" y="353502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6" name="אליפסה 205">
            <a:extLst>
              <a:ext uri="{FF2B5EF4-FFF2-40B4-BE49-F238E27FC236}">
                <a16:creationId xmlns:a16="http://schemas.microsoft.com/office/drawing/2014/main" id="{86B89751-20C6-AD29-3E21-C13664A9FAB1}"/>
              </a:ext>
            </a:extLst>
          </p:cNvPr>
          <p:cNvSpPr/>
          <p:nvPr/>
        </p:nvSpPr>
        <p:spPr>
          <a:xfrm>
            <a:off x="9085975" y="345882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7" name="אליפסה 206">
            <a:extLst>
              <a:ext uri="{FF2B5EF4-FFF2-40B4-BE49-F238E27FC236}">
                <a16:creationId xmlns:a16="http://schemas.microsoft.com/office/drawing/2014/main" id="{810D2396-01C3-C53A-4452-D49639696DF9}"/>
              </a:ext>
            </a:extLst>
          </p:cNvPr>
          <p:cNvSpPr/>
          <p:nvPr/>
        </p:nvSpPr>
        <p:spPr>
          <a:xfrm>
            <a:off x="9362683" y="353502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8" name="אליפסה 207">
            <a:extLst>
              <a:ext uri="{FF2B5EF4-FFF2-40B4-BE49-F238E27FC236}">
                <a16:creationId xmlns:a16="http://schemas.microsoft.com/office/drawing/2014/main" id="{9369C8F1-9910-7C3C-DD7B-5C8E172F9DCE}"/>
              </a:ext>
            </a:extLst>
          </p:cNvPr>
          <p:cNvSpPr/>
          <p:nvPr/>
        </p:nvSpPr>
        <p:spPr>
          <a:xfrm>
            <a:off x="9639391" y="348930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9" name="אליפסה 208">
            <a:extLst>
              <a:ext uri="{FF2B5EF4-FFF2-40B4-BE49-F238E27FC236}">
                <a16:creationId xmlns:a16="http://schemas.microsoft.com/office/drawing/2014/main" id="{EDC38330-BB5D-FA5B-6C79-E303BB7ED060}"/>
              </a:ext>
            </a:extLst>
          </p:cNvPr>
          <p:cNvSpPr/>
          <p:nvPr/>
        </p:nvSpPr>
        <p:spPr>
          <a:xfrm>
            <a:off x="9916099" y="348930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0" name="אליפסה 209">
            <a:extLst>
              <a:ext uri="{FF2B5EF4-FFF2-40B4-BE49-F238E27FC236}">
                <a16:creationId xmlns:a16="http://schemas.microsoft.com/office/drawing/2014/main" id="{C3D43D7A-87B5-59AB-8518-CF44F245E861}"/>
              </a:ext>
            </a:extLst>
          </p:cNvPr>
          <p:cNvSpPr/>
          <p:nvPr/>
        </p:nvSpPr>
        <p:spPr>
          <a:xfrm>
            <a:off x="3555465" y="38078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1" name="אליפסה 210">
            <a:extLst>
              <a:ext uri="{FF2B5EF4-FFF2-40B4-BE49-F238E27FC236}">
                <a16:creationId xmlns:a16="http://schemas.microsoft.com/office/drawing/2014/main" id="{8250672F-1E0D-0FE9-24C9-780933774467}"/>
              </a:ext>
            </a:extLst>
          </p:cNvPr>
          <p:cNvSpPr/>
          <p:nvPr/>
        </p:nvSpPr>
        <p:spPr>
          <a:xfrm>
            <a:off x="3809487" y="38078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2" name="אליפסה 211">
            <a:extLst>
              <a:ext uri="{FF2B5EF4-FFF2-40B4-BE49-F238E27FC236}">
                <a16:creationId xmlns:a16="http://schemas.microsoft.com/office/drawing/2014/main" id="{051E3F78-7023-66C8-1323-916E0922B397}"/>
              </a:ext>
            </a:extLst>
          </p:cNvPr>
          <p:cNvSpPr/>
          <p:nvPr/>
        </p:nvSpPr>
        <p:spPr>
          <a:xfrm>
            <a:off x="4108881" y="389170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3" name="אליפסה 212">
            <a:extLst>
              <a:ext uri="{FF2B5EF4-FFF2-40B4-BE49-F238E27FC236}">
                <a16:creationId xmlns:a16="http://schemas.microsoft.com/office/drawing/2014/main" id="{42F4C40F-AE96-9657-DB55-ED10A53EAA25}"/>
              </a:ext>
            </a:extLst>
          </p:cNvPr>
          <p:cNvSpPr/>
          <p:nvPr/>
        </p:nvSpPr>
        <p:spPr>
          <a:xfrm>
            <a:off x="4385589" y="38078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4" name="אליפסה 213">
            <a:extLst>
              <a:ext uri="{FF2B5EF4-FFF2-40B4-BE49-F238E27FC236}">
                <a16:creationId xmlns:a16="http://schemas.microsoft.com/office/drawing/2014/main" id="{0C8F05EC-4ABB-EF99-D9E1-B9945EBE48E3}"/>
              </a:ext>
            </a:extLst>
          </p:cNvPr>
          <p:cNvSpPr/>
          <p:nvPr/>
        </p:nvSpPr>
        <p:spPr>
          <a:xfrm>
            <a:off x="4662297" y="387646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5" name="אליפסה 214">
            <a:extLst>
              <a:ext uri="{FF2B5EF4-FFF2-40B4-BE49-F238E27FC236}">
                <a16:creationId xmlns:a16="http://schemas.microsoft.com/office/drawing/2014/main" id="{485681F3-34B5-247C-0F41-A33A89AC617A}"/>
              </a:ext>
            </a:extLst>
          </p:cNvPr>
          <p:cNvSpPr/>
          <p:nvPr/>
        </p:nvSpPr>
        <p:spPr>
          <a:xfrm>
            <a:off x="4939005" y="38078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6" name="אליפסה 215">
            <a:extLst>
              <a:ext uri="{FF2B5EF4-FFF2-40B4-BE49-F238E27FC236}">
                <a16:creationId xmlns:a16="http://schemas.microsoft.com/office/drawing/2014/main" id="{B9AE6FA9-8AAA-E47C-E31F-496A802A902E}"/>
              </a:ext>
            </a:extLst>
          </p:cNvPr>
          <p:cNvSpPr/>
          <p:nvPr/>
        </p:nvSpPr>
        <p:spPr>
          <a:xfrm>
            <a:off x="5215713" y="38840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7" name="אליפסה 216">
            <a:extLst>
              <a:ext uri="{FF2B5EF4-FFF2-40B4-BE49-F238E27FC236}">
                <a16:creationId xmlns:a16="http://schemas.microsoft.com/office/drawing/2014/main" id="{3A7D89E3-0D5D-8665-DD1C-E6068274E188}"/>
              </a:ext>
            </a:extLst>
          </p:cNvPr>
          <p:cNvSpPr/>
          <p:nvPr/>
        </p:nvSpPr>
        <p:spPr>
          <a:xfrm>
            <a:off x="5492421" y="38078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8" name="אליפסה 217">
            <a:extLst>
              <a:ext uri="{FF2B5EF4-FFF2-40B4-BE49-F238E27FC236}">
                <a16:creationId xmlns:a16="http://schemas.microsoft.com/office/drawing/2014/main" id="{8FB1B2DF-0FC9-8063-09C5-252378CE8659}"/>
              </a:ext>
            </a:extLst>
          </p:cNvPr>
          <p:cNvSpPr/>
          <p:nvPr/>
        </p:nvSpPr>
        <p:spPr>
          <a:xfrm>
            <a:off x="5769129" y="39069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9" name="אליפסה 218">
            <a:extLst>
              <a:ext uri="{FF2B5EF4-FFF2-40B4-BE49-F238E27FC236}">
                <a16:creationId xmlns:a16="http://schemas.microsoft.com/office/drawing/2014/main" id="{4B612053-3DE1-22E0-D5BF-996DB7EA7339}"/>
              </a:ext>
            </a:extLst>
          </p:cNvPr>
          <p:cNvSpPr/>
          <p:nvPr/>
        </p:nvSpPr>
        <p:spPr>
          <a:xfrm>
            <a:off x="6045837" y="38078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0" name="אליפסה 219">
            <a:extLst>
              <a:ext uri="{FF2B5EF4-FFF2-40B4-BE49-F238E27FC236}">
                <a16:creationId xmlns:a16="http://schemas.microsoft.com/office/drawing/2014/main" id="{223B7447-B3B2-D11D-8F4E-D476CEA8FC68}"/>
              </a:ext>
            </a:extLst>
          </p:cNvPr>
          <p:cNvSpPr/>
          <p:nvPr/>
        </p:nvSpPr>
        <p:spPr>
          <a:xfrm>
            <a:off x="6322545" y="39831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1" name="אליפסה 220">
            <a:extLst>
              <a:ext uri="{FF2B5EF4-FFF2-40B4-BE49-F238E27FC236}">
                <a16:creationId xmlns:a16="http://schemas.microsoft.com/office/drawing/2014/main" id="{D7EE5F0B-EBA3-08DD-081C-6AD00D7E91CB}"/>
              </a:ext>
            </a:extLst>
          </p:cNvPr>
          <p:cNvSpPr/>
          <p:nvPr/>
        </p:nvSpPr>
        <p:spPr>
          <a:xfrm>
            <a:off x="6599253" y="38078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2" name="אליפסה 221">
            <a:extLst>
              <a:ext uri="{FF2B5EF4-FFF2-40B4-BE49-F238E27FC236}">
                <a16:creationId xmlns:a16="http://schemas.microsoft.com/office/drawing/2014/main" id="{6E3420A7-7E82-D91E-A6B9-E39C90D9EB60}"/>
              </a:ext>
            </a:extLst>
          </p:cNvPr>
          <p:cNvSpPr/>
          <p:nvPr/>
        </p:nvSpPr>
        <p:spPr>
          <a:xfrm>
            <a:off x="6875961" y="39450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3" name="אליפסה 222">
            <a:extLst>
              <a:ext uri="{FF2B5EF4-FFF2-40B4-BE49-F238E27FC236}">
                <a16:creationId xmlns:a16="http://schemas.microsoft.com/office/drawing/2014/main" id="{B4B2AA64-F1FA-7096-FDDF-F19DADB7D5B7}"/>
              </a:ext>
            </a:extLst>
          </p:cNvPr>
          <p:cNvSpPr/>
          <p:nvPr/>
        </p:nvSpPr>
        <p:spPr>
          <a:xfrm>
            <a:off x="7152669" y="39221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4" name="אליפסה 223">
            <a:extLst>
              <a:ext uri="{FF2B5EF4-FFF2-40B4-BE49-F238E27FC236}">
                <a16:creationId xmlns:a16="http://schemas.microsoft.com/office/drawing/2014/main" id="{CDDA7D03-9642-4C7E-40D0-A0B58E654A34}"/>
              </a:ext>
            </a:extLst>
          </p:cNvPr>
          <p:cNvSpPr/>
          <p:nvPr/>
        </p:nvSpPr>
        <p:spPr>
          <a:xfrm>
            <a:off x="7429377" y="396790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5" name="אליפסה 224">
            <a:extLst>
              <a:ext uri="{FF2B5EF4-FFF2-40B4-BE49-F238E27FC236}">
                <a16:creationId xmlns:a16="http://schemas.microsoft.com/office/drawing/2014/main" id="{6802F2E0-74DA-E0F9-D594-38B2FE9A7C11}"/>
              </a:ext>
            </a:extLst>
          </p:cNvPr>
          <p:cNvSpPr/>
          <p:nvPr/>
        </p:nvSpPr>
        <p:spPr>
          <a:xfrm>
            <a:off x="7706085" y="38078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6" name="אליפסה 225">
            <a:extLst>
              <a:ext uri="{FF2B5EF4-FFF2-40B4-BE49-F238E27FC236}">
                <a16:creationId xmlns:a16="http://schemas.microsoft.com/office/drawing/2014/main" id="{4E389DA7-C958-6325-40A5-28B6129405BD}"/>
              </a:ext>
            </a:extLst>
          </p:cNvPr>
          <p:cNvSpPr/>
          <p:nvPr/>
        </p:nvSpPr>
        <p:spPr>
          <a:xfrm>
            <a:off x="7982793" y="389932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7" name="אליפסה 226">
            <a:extLst>
              <a:ext uri="{FF2B5EF4-FFF2-40B4-BE49-F238E27FC236}">
                <a16:creationId xmlns:a16="http://schemas.microsoft.com/office/drawing/2014/main" id="{4FB99A82-AA5B-492B-7083-C445C48F2BE5}"/>
              </a:ext>
            </a:extLst>
          </p:cNvPr>
          <p:cNvSpPr/>
          <p:nvPr/>
        </p:nvSpPr>
        <p:spPr>
          <a:xfrm>
            <a:off x="8259501" y="389932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8" name="אליפסה 227">
            <a:extLst>
              <a:ext uri="{FF2B5EF4-FFF2-40B4-BE49-F238E27FC236}">
                <a16:creationId xmlns:a16="http://schemas.microsoft.com/office/drawing/2014/main" id="{BB0EC833-8908-4CC5-A2F5-244257B99695}"/>
              </a:ext>
            </a:extLst>
          </p:cNvPr>
          <p:cNvSpPr/>
          <p:nvPr/>
        </p:nvSpPr>
        <p:spPr>
          <a:xfrm>
            <a:off x="8536209" y="396790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9" name="אליפסה 228">
            <a:extLst>
              <a:ext uri="{FF2B5EF4-FFF2-40B4-BE49-F238E27FC236}">
                <a16:creationId xmlns:a16="http://schemas.microsoft.com/office/drawing/2014/main" id="{17A301A6-987F-F8D8-99A0-5A1AE6183CE4}"/>
              </a:ext>
            </a:extLst>
          </p:cNvPr>
          <p:cNvSpPr/>
          <p:nvPr/>
        </p:nvSpPr>
        <p:spPr>
          <a:xfrm>
            <a:off x="8812917" y="396790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0" name="אליפסה 229">
            <a:extLst>
              <a:ext uri="{FF2B5EF4-FFF2-40B4-BE49-F238E27FC236}">
                <a16:creationId xmlns:a16="http://schemas.microsoft.com/office/drawing/2014/main" id="{A572B24A-F9F5-6F74-BCF4-FB0171B33A13}"/>
              </a:ext>
            </a:extLst>
          </p:cNvPr>
          <p:cNvSpPr/>
          <p:nvPr/>
        </p:nvSpPr>
        <p:spPr>
          <a:xfrm>
            <a:off x="9085975" y="389170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1" name="אליפסה 230">
            <a:extLst>
              <a:ext uri="{FF2B5EF4-FFF2-40B4-BE49-F238E27FC236}">
                <a16:creationId xmlns:a16="http://schemas.microsoft.com/office/drawing/2014/main" id="{ABE20CBF-FAFB-8785-BA75-B7C4BEBB9055}"/>
              </a:ext>
            </a:extLst>
          </p:cNvPr>
          <p:cNvSpPr/>
          <p:nvPr/>
        </p:nvSpPr>
        <p:spPr>
          <a:xfrm>
            <a:off x="9362683" y="396790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2" name="אליפסה 231">
            <a:extLst>
              <a:ext uri="{FF2B5EF4-FFF2-40B4-BE49-F238E27FC236}">
                <a16:creationId xmlns:a16="http://schemas.microsoft.com/office/drawing/2014/main" id="{DC716BEC-D156-6560-2C69-49961B883D0A}"/>
              </a:ext>
            </a:extLst>
          </p:cNvPr>
          <p:cNvSpPr/>
          <p:nvPr/>
        </p:nvSpPr>
        <p:spPr>
          <a:xfrm>
            <a:off x="9639391" y="39221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3" name="אליפסה 232">
            <a:extLst>
              <a:ext uri="{FF2B5EF4-FFF2-40B4-BE49-F238E27FC236}">
                <a16:creationId xmlns:a16="http://schemas.microsoft.com/office/drawing/2014/main" id="{CDA18673-0767-D3DE-D93C-7EB3ECB795FE}"/>
              </a:ext>
            </a:extLst>
          </p:cNvPr>
          <p:cNvSpPr/>
          <p:nvPr/>
        </p:nvSpPr>
        <p:spPr>
          <a:xfrm>
            <a:off x="9916099" y="39221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4" name="אליפסה 233">
            <a:extLst>
              <a:ext uri="{FF2B5EF4-FFF2-40B4-BE49-F238E27FC236}">
                <a16:creationId xmlns:a16="http://schemas.microsoft.com/office/drawing/2014/main" id="{84A140DE-4221-E1F3-9DE3-538CE4B82593}"/>
              </a:ext>
            </a:extLst>
          </p:cNvPr>
          <p:cNvSpPr/>
          <p:nvPr/>
        </p:nvSpPr>
        <p:spPr>
          <a:xfrm>
            <a:off x="3555465" y="40974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5" name="אליפסה 234">
            <a:extLst>
              <a:ext uri="{FF2B5EF4-FFF2-40B4-BE49-F238E27FC236}">
                <a16:creationId xmlns:a16="http://schemas.microsoft.com/office/drawing/2014/main" id="{EF149442-493E-FF45-39BA-F88DFE42EB99}"/>
              </a:ext>
            </a:extLst>
          </p:cNvPr>
          <p:cNvSpPr/>
          <p:nvPr/>
        </p:nvSpPr>
        <p:spPr>
          <a:xfrm>
            <a:off x="3809487" y="40974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6" name="אליפסה 235">
            <a:extLst>
              <a:ext uri="{FF2B5EF4-FFF2-40B4-BE49-F238E27FC236}">
                <a16:creationId xmlns:a16="http://schemas.microsoft.com/office/drawing/2014/main" id="{3717E1FA-2AE7-2774-6DED-12DA3F40FDA2}"/>
              </a:ext>
            </a:extLst>
          </p:cNvPr>
          <p:cNvSpPr/>
          <p:nvPr/>
        </p:nvSpPr>
        <p:spPr>
          <a:xfrm>
            <a:off x="4108881" y="418126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7" name="אליפסה 236">
            <a:extLst>
              <a:ext uri="{FF2B5EF4-FFF2-40B4-BE49-F238E27FC236}">
                <a16:creationId xmlns:a16="http://schemas.microsoft.com/office/drawing/2014/main" id="{23EA4F4B-C46A-6AA7-8915-75A55D7710C0}"/>
              </a:ext>
            </a:extLst>
          </p:cNvPr>
          <p:cNvSpPr/>
          <p:nvPr/>
        </p:nvSpPr>
        <p:spPr>
          <a:xfrm>
            <a:off x="4385589" y="40974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8" name="אליפסה 237">
            <a:extLst>
              <a:ext uri="{FF2B5EF4-FFF2-40B4-BE49-F238E27FC236}">
                <a16:creationId xmlns:a16="http://schemas.microsoft.com/office/drawing/2014/main" id="{C76E7A48-FA94-5BC6-FB35-ECB6E1C43B42}"/>
              </a:ext>
            </a:extLst>
          </p:cNvPr>
          <p:cNvSpPr/>
          <p:nvPr/>
        </p:nvSpPr>
        <p:spPr>
          <a:xfrm>
            <a:off x="4662297" y="416602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9" name="אליפסה 238">
            <a:extLst>
              <a:ext uri="{FF2B5EF4-FFF2-40B4-BE49-F238E27FC236}">
                <a16:creationId xmlns:a16="http://schemas.microsoft.com/office/drawing/2014/main" id="{8AD9374E-6908-E9FD-B17A-A8A98C9CA7A7}"/>
              </a:ext>
            </a:extLst>
          </p:cNvPr>
          <p:cNvSpPr/>
          <p:nvPr/>
        </p:nvSpPr>
        <p:spPr>
          <a:xfrm>
            <a:off x="4939005" y="40974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0" name="אליפסה 239">
            <a:extLst>
              <a:ext uri="{FF2B5EF4-FFF2-40B4-BE49-F238E27FC236}">
                <a16:creationId xmlns:a16="http://schemas.microsoft.com/office/drawing/2014/main" id="{A41FD110-F2CE-EB61-B896-C650719B848C}"/>
              </a:ext>
            </a:extLst>
          </p:cNvPr>
          <p:cNvSpPr/>
          <p:nvPr/>
        </p:nvSpPr>
        <p:spPr>
          <a:xfrm>
            <a:off x="5215713" y="41736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1" name="אליפסה 240">
            <a:extLst>
              <a:ext uri="{FF2B5EF4-FFF2-40B4-BE49-F238E27FC236}">
                <a16:creationId xmlns:a16="http://schemas.microsoft.com/office/drawing/2014/main" id="{F5236C4C-01D9-E12C-7F20-A3EEC827DE1A}"/>
              </a:ext>
            </a:extLst>
          </p:cNvPr>
          <p:cNvSpPr/>
          <p:nvPr/>
        </p:nvSpPr>
        <p:spPr>
          <a:xfrm>
            <a:off x="5492421" y="40974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2" name="אליפסה 241">
            <a:extLst>
              <a:ext uri="{FF2B5EF4-FFF2-40B4-BE49-F238E27FC236}">
                <a16:creationId xmlns:a16="http://schemas.microsoft.com/office/drawing/2014/main" id="{ECB99A4B-38FB-7D7D-D3DE-F78A86A1B884}"/>
              </a:ext>
            </a:extLst>
          </p:cNvPr>
          <p:cNvSpPr/>
          <p:nvPr/>
        </p:nvSpPr>
        <p:spPr>
          <a:xfrm>
            <a:off x="5769129" y="419650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3" name="אליפסה 242">
            <a:extLst>
              <a:ext uri="{FF2B5EF4-FFF2-40B4-BE49-F238E27FC236}">
                <a16:creationId xmlns:a16="http://schemas.microsoft.com/office/drawing/2014/main" id="{E3385E09-F182-6CC3-017D-8094A5D9DF95}"/>
              </a:ext>
            </a:extLst>
          </p:cNvPr>
          <p:cNvSpPr/>
          <p:nvPr/>
        </p:nvSpPr>
        <p:spPr>
          <a:xfrm>
            <a:off x="6045837" y="40974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4" name="אליפסה 243">
            <a:extLst>
              <a:ext uri="{FF2B5EF4-FFF2-40B4-BE49-F238E27FC236}">
                <a16:creationId xmlns:a16="http://schemas.microsoft.com/office/drawing/2014/main" id="{2F874635-75BB-2A28-F8BC-E1F424562CED}"/>
              </a:ext>
            </a:extLst>
          </p:cNvPr>
          <p:cNvSpPr/>
          <p:nvPr/>
        </p:nvSpPr>
        <p:spPr>
          <a:xfrm>
            <a:off x="6322545" y="427270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5" name="אליפסה 244">
            <a:extLst>
              <a:ext uri="{FF2B5EF4-FFF2-40B4-BE49-F238E27FC236}">
                <a16:creationId xmlns:a16="http://schemas.microsoft.com/office/drawing/2014/main" id="{CD3D7DFD-DF25-0322-2A28-27F25F8B2F62}"/>
              </a:ext>
            </a:extLst>
          </p:cNvPr>
          <p:cNvSpPr/>
          <p:nvPr/>
        </p:nvSpPr>
        <p:spPr>
          <a:xfrm>
            <a:off x="6599253" y="40974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6" name="אליפסה 245">
            <a:extLst>
              <a:ext uri="{FF2B5EF4-FFF2-40B4-BE49-F238E27FC236}">
                <a16:creationId xmlns:a16="http://schemas.microsoft.com/office/drawing/2014/main" id="{474227A3-77E2-9F09-EC8C-F71ECB99F72C}"/>
              </a:ext>
            </a:extLst>
          </p:cNvPr>
          <p:cNvSpPr/>
          <p:nvPr/>
        </p:nvSpPr>
        <p:spPr>
          <a:xfrm>
            <a:off x="6875961" y="423460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7" name="אליפסה 246">
            <a:extLst>
              <a:ext uri="{FF2B5EF4-FFF2-40B4-BE49-F238E27FC236}">
                <a16:creationId xmlns:a16="http://schemas.microsoft.com/office/drawing/2014/main" id="{D6BE8791-35E8-D671-A65F-90913ADF3226}"/>
              </a:ext>
            </a:extLst>
          </p:cNvPr>
          <p:cNvSpPr/>
          <p:nvPr/>
        </p:nvSpPr>
        <p:spPr>
          <a:xfrm>
            <a:off x="7152669" y="42117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8" name="אליפסה 247">
            <a:extLst>
              <a:ext uri="{FF2B5EF4-FFF2-40B4-BE49-F238E27FC236}">
                <a16:creationId xmlns:a16="http://schemas.microsoft.com/office/drawing/2014/main" id="{4E1F0555-6BC5-FD36-743B-DCE4ABEE39B1}"/>
              </a:ext>
            </a:extLst>
          </p:cNvPr>
          <p:cNvSpPr/>
          <p:nvPr/>
        </p:nvSpPr>
        <p:spPr>
          <a:xfrm>
            <a:off x="7429377" y="425746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9" name="אליפסה 248">
            <a:extLst>
              <a:ext uri="{FF2B5EF4-FFF2-40B4-BE49-F238E27FC236}">
                <a16:creationId xmlns:a16="http://schemas.microsoft.com/office/drawing/2014/main" id="{2F4E7C2F-1FA5-868D-0EE6-5DFFFCBE2F88}"/>
              </a:ext>
            </a:extLst>
          </p:cNvPr>
          <p:cNvSpPr/>
          <p:nvPr/>
        </p:nvSpPr>
        <p:spPr>
          <a:xfrm>
            <a:off x="7706085" y="40974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0" name="אליפסה 249">
            <a:extLst>
              <a:ext uri="{FF2B5EF4-FFF2-40B4-BE49-F238E27FC236}">
                <a16:creationId xmlns:a16="http://schemas.microsoft.com/office/drawing/2014/main" id="{61816D3A-A028-1D8A-59F5-E1A64D33EF55}"/>
              </a:ext>
            </a:extLst>
          </p:cNvPr>
          <p:cNvSpPr/>
          <p:nvPr/>
        </p:nvSpPr>
        <p:spPr>
          <a:xfrm>
            <a:off x="7982793" y="41888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1" name="אליפסה 250">
            <a:extLst>
              <a:ext uri="{FF2B5EF4-FFF2-40B4-BE49-F238E27FC236}">
                <a16:creationId xmlns:a16="http://schemas.microsoft.com/office/drawing/2014/main" id="{C6155F78-365F-75A9-C49C-BA0F88BD5BDA}"/>
              </a:ext>
            </a:extLst>
          </p:cNvPr>
          <p:cNvSpPr/>
          <p:nvPr/>
        </p:nvSpPr>
        <p:spPr>
          <a:xfrm>
            <a:off x="8259501" y="41888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2" name="אליפסה 251">
            <a:extLst>
              <a:ext uri="{FF2B5EF4-FFF2-40B4-BE49-F238E27FC236}">
                <a16:creationId xmlns:a16="http://schemas.microsoft.com/office/drawing/2014/main" id="{A93FEEC8-1D8A-1BFC-7B32-CFA344E1ED77}"/>
              </a:ext>
            </a:extLst>
          </p:cNvPr>
          <p:cNvSpPr/>
          <p:nvPr/>
        </p:nvSpPr>
        <p:spPr>
          <a:xfrm>
            <a:off x="8536209" y="425746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3" name="אליפסה 252">
            <a:extLst>
              <a:ext uri="{FF2B5EF4-FFF2-40B4-BE49-F238E27FC236}">
                <a16:creationId xmlns:a16="http://schemas.microsoft.com/office/drawing/2014/main" id="{8C9FB085-DF18-43CE-BBDF-705F24288039}"/>
              </a:ext>
            </a:extLst>
          </p:cNvPr>
          <p:cNvSpPr/>
          <p:nvPr/>
        </p:nvSpPr>
        <p:spPr>
          <a:xfrm>
            <a:off x="8812917" y="425746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4" name="אליפסה 253">
            <a:extLst>
              <a:ext uri="{FF2B5EF4-FFF2-40B4-BE49-F238E27FC236}">
                <a16:creationId xmlns:a16="http://schemas.microsoft.com/office/drawing/2014/main" id="{CE0B9F22-B326-ED44-5F49-940CEED53AB0}"/>
              </a:ext>
            </a:extLst>
          </p:cNvPr>
          <p:cNvSpPr/>
          <p:nvPr/>
        </p:nvSpPr>
        <p:spPr>
          <a:xfrm>
            <a:off x="9085975" y="418126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5" name="אליפסה 254">
            <a:extLst>
              <a:ext uri="{FF2B5EF4-FFF2-40B4-BE49-F238E27FC236}">
                <a16:creationId xmlns:a16="http://schemas.microsoft.com/office/drawing/2014/main" id="{FB13BB3C-F051-4B65-7FFB-DF9483F855F7}"/>
              </a:ext>
            </a:extLst>
          </p:cNvPr>
          <p:cNvSpPr/>
          <p:nvPr/>
        </p:nvSpPr>
        <p:spPr>
          <a:xfrm>
            <a:off x="9362683" y="425746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6" name="אליפסה 255">
            <a:extLst>
              <a:ext uri="{FF2B5EF4-FFF2-40B4-BE49-F238E27FC236}">
                <a16:creationId xmlns:a16="http://schemas.microsoft.com/office/drawing/2014/main" id="{55C37199-43C0-884A-336E-752A0E8F927F}"/>
              </a:ext>
            </a:extLst>
          </p:cNvPr>
          <p:cNvSpPr/>
          <p:nvPr/>
        </p:nvSpPr>
        <p:spPr>
          <a:xfrm>
            <a:off x="9639391" y="42117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7" name="אליפסה 256">
            <a:extLst>
              <a:ext uri="{FF2B5EF4-FFF2-40B4-BE49-F238E27FC236}">
                <a16:creationId xmlns:a16="http://schemas.microsoft.com/office/drawing/2014/main" id="{50C07E9A-7B33-628E-E1C4-236D0665BEDA}"/>
              </a:ext>
            </a:extLst>
          </p:cNvPr>
          <p:cNvSpPr/>
          <p:nvPr/>
        </p:nvSpPr>
        <p:spPr>
          <a:xfrm>
            <a:off x="9916099" y="42117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7722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50787-C1A6-C446-EA76-B71842FD8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: פינות מעוגלות 4">
            <a:extLst>
              <a:ext uri="{FF2B5EF4-FFF2-40B4-BE49-F238E27FC236}">
                <a16:creationId xmlns:a16="http://schemas.microsoft.com/office/drawing/2014/main" id="{8A2B65C3-B469-A552-B598-BD46857AB104}"/>
              </a:ext>
            </a:extLst>
          </p:cNvPr>
          <p:cNvSpPr/>
          <p:nvPr/>
        </p:nvSpPr>
        <p:spPr>
          <a:xfrm>
            <a:off x="2844759" y="804826"/>
            <a:ext cx="219919" cy="4942390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FFFF00"/>
              </a:gs>
              <a:gs pos="0">
                <a:srgbClr val="00B050"/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C6109734-BF3F-5F65-2611-0C34866AA730}"/>
              </a:ext>
            </a:extLst>
          </p:cNvPr>
          <p:cNvSpPr/>
          <p:nvPr/>
        </p:nvSpPr>
        <p:spPr>
          <a:xfrm>
            <a:off x="3555465" y="11980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9CA8B948-C298-7DC9-3F99-22D14FE4F5A0}"/>
              </a:ext>
            </a:extLst>
          </p:cNvPr>
          <p:cNvSpPr/>
          <p:nvPr/>
        </p:nvSpPr>
        <p:spPr>
          <a:xfrm>
            <a:off x="3809487" y="11980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E571D539-23D4-4697-5F14-A58904911DC6}"/>
              </a:ext>
            </a:extLst>
          </p:cNvPr>
          <p:cNvSpPr/>
          <p:nvPr/>
        </p:nvSpPr>
        <p:spPr>
          <a:xfrm>
            <a:off x="4108881" y="12665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אליפסה 28">
            <a:extLst>
              <a:ext uri="{FF2B5EF4-FFF2-40B4-BE49-F238E27FC236}">
                <a16:creationId xmlns:a16="http://schemas.microsoft.com/office/drawing/2014/main" id="{96724BCB-CF6D-8B0C-CD66-35E2CAF6FF8E}"/>
              </a:ext>
            </a:extLst>
          </p:cNvPr>
          <p:cNvSpPr/>
          <p:nvPr/>
        </p:nvSpPr>
        <p:spPr>
          <a:xfrm>
            <a:off x="4385589" y="11980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אליפסה 29">
            <a:extLst>
              <a:ext uri="{FF2B5EF4-FFF2-40B4-BE49-F238E27FC236}">
                <a16:creationId xmlns:a16="http://schemas.microsoft.com/office/drawing/2014/main" id="{F9A35FB3-F9FA-4C57-AECC-A458354B1E31}"/>
              </a:ext>
            </a:extLst>
          </p:cNvPr>
          <p:cNvSpPr/>
          <p:nvPr/>
        </p:nvSpPr>
        <p:spPr>
          <a:xfrm>
            <a:off x="4662297" y="12742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0" name="אליפסה 59">
            <a:extLst>
              <a:ext uri="{FF2B5EF4-FFF2-40B4-BE49-F238E27FC236}">
                <a16:creationId xmlns:a16="http://schemas.microsoft.com/office/drawing/2014/main" id="{D23D4654-8DD1-18C2-52AB-B2585EE9AEEC}"/>
              </a:ext>
            </a:extLst>
          </p:cNvPr>
          <p:cNvSpPr/>
          <p:nvPr/>
        </p:nvSpPr>
        <p:spPr>
          <a:xfrm>
            <a:off x="4939005" y="143422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1" name="אליפסה 60">
            <a:extLst>
              <a:ext uri="{FF2B5EF4-FFF2-40B4-BE49-F238E27FC236}">
                <a16:creationId xmlns:a16="http://schemas.microsoft.com/office/drawing/2014/main" id="{42FD77E3-06E2-509F-691B-6F862752B7DB}"/>
              </a:ext>
            </a:extLst>
          </p:cNvPr>
          <p:cNvSpPr/>
          <p:nvPr/>
        </p:nvSpPr>
        <p:spPr>
          <a:xfrm>
            <a:off x="5215713" y="14570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2" name="אליפסה 61">
            <a:extLst>
              <a:ext uri="{FF2B5EF4-FFF2-40B4-BE49-F238E27FC236}">
                <a16:creationId xmlns:a16="http://schemas.microsoft.com/office/drawing/2014/main" id="{FA128ABD-6C92-240A-D73A-8723F7710759}"/>
              </a:ext>
            </a:extLst>
          </p:cNvPr>
          <p:cNvSpPr/>
          <p:nvPr/>
        </p:nvSpPr>
        <p:spPr>
          <a:xfrm>
            <a:off x="5492421" y="16780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3" name="אליפסה 62">
            <a:extLst>
              <a:ext uri="{FF2B5EF4-FFF2-40B4-BE49-F238E27FC236}">
                <a16:creationId xmlns:a16="http://schemas.microsoft.com/office/drawing/2014/main" id="{0B73279B-02AF-940F-01DA-ABB7AF52FD3C}"/>
              </a:ext>
            </a:extLst>
          </p:cNvPr>
          <p:cNvSpPr/>
          <p:nvPr/>
        </p:nvSpPr>
        <p:spPr>
          <a:xfrm>
            <a:off x="5769129" y="17161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4" name="אליפסה 63">
            <a:extLst>
              <a:ext uri="{FF2B5EF4-FFF2-40B4-BE49-F238E27FC236}">
                <a16:creationId xmlns:a16="http://schemas.microsoft.com/office/drawing/2014/main" id="{B7BC0873-EA10-75A0-56CA-8D1EAB332B34}"/>
              </a:ext>
            </a:extLst>
          </p:cNvPr>
          <p:cNvSpPr/>
          <p:nvPr/>
        </p:nvSpPr>
        <p:spPr>
          <a:xfrm>
            <a:off x="6045837" y="16780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2" name="אליפסה 71">
            <a:extLst>
              <a:ext uri="{FF2B5EF4-FFF2-40B4-BE49-F238E27FC236}">
                <a16:creationId xmlns:a16="http://schemas.microsoft.com/office/drawing/2014/main" id="{2138D006-94B1-0672-CF3F-91FF003B0A5E}"/>
              </a:ext>
            </a:extLst>
          </p:cNvPr>
          <p:cNvSpPr/>
          <p:nvPr/>
        </p:nvSpPr>
        <p:spPr>
          <a:xfrm>
            <a:off x="6322545" y="173902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3" name="אליפסה 72">
            <a:extLst>
              <a:ext uri="{FF2B5EF4-FFF2-40B4-BE49-F238E27FC236}">
                <a16:creationId xmlns:a16="http://schemas.microsoft.com/office/drawing/2014/main" id="{15F3A67A-904B-F91E-D6CA-E7D6B8127F35}"/>
              </a:ext>
            </a:extLst>
          </p:cNvPr>
          <p:cNvSpPr/>
          <p:nvPr/>
        </p:nvSpPr>
        <p:spPr>
          <a:xfrm>
            <a:off x="6599253" y="18457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4" name="אליפסה 73">
            <a:extLst>
              <a:ext uri="{FF2B5EF4-FFF2-40B4-BE49-F238E27FC236}">
                <a16:creationId xmlns:a16="http://schemas.microsoft.com/office/drawing/2014/main" id="{AE8D53F1-9A78-18A9-5249-5CFC4FDCF75E}"/>
              </a:ext>
            </a:extLst>
          </p:cNvPr>
          <p:cNvSpPr/>
          <p:nvPr/>
        </p:nvSpPr>
        <p:spPr>
          <a:xfrm>
            <a:off x="6875961" y="18076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5" name="אליפסה 74">
            <a:extLst>
              <a:ext uri="{FF2B5EF4-FFF2-40B4-BE49-F238E27FC236}">
                <a16:creationId xmlns:a16="http://schemas.microsoft.com/office/drawing/2014/main" id="{19E62604-1946-616E-1110-01179716402E}"/>
              </a:ext>
            </a:extLst>
          </p:cNvPr>
          <p:cNvSpPr/>
          <p:nvPr/>
        </p:nvSpPr>
        <p:spPr>
          <a:xfrm>
            <a:off x="7152669" y="18685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6" name="אליפסה 75">
            <a:extLst>
              <a:ext uri="{FF2B5EF4-FFF2-40B4-BE49-F238E27FC236}">
                <a16:creationId xmlns:a16="http://schemas.microsoft.com/office/drawing/2014/main" id="{7C9C384A-DAEA-3399-A519-3AE42A165630}"/>
              </a:ext>
            </a:extLst>
          </p:cNvPr>
          <p:cNvSpPr/>
          <p:nvPr/>
        </p:nvSpPr>
        <p:spPr>
          <a:xfrm>
            <a:off x="7429377" y="19447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1" name="אליפסה 80">
            <a:extLst>
              <a:ext uri="{FF2B5EF4-FFF2-40B4-BE49-F238E27FC236}">
                <a16:creationId xmlns:a16="http://schemas.microsoft.com/office/drawing/2014/main" id="{B861C5D3-D429-12F0-121D-1D7A99A08577}"/>
              </a:ext>
            </a:extLst>
          </p:cNvPr>
          <p:cNvSpPr/>
          <p:nvPr/>
        </p:nvSpPr>
        <p:spPr>
          <a:xfrm>
            <a:off x="7706085" y="20514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2" name="אליפסה 81">
            <a:extLst>
              <a:ext uri="{FF2B5EF4-FFF2-40B4-BE49-F238E27FC236}">
                <a16:creationId xmlns:a16="http://schemas.microsoft.com/office/drawing/2014/main" id="{CF7031EA-2D95-D55E-C3DF-F1855A4F6CBC}"/>
              </a:ext>
            </a:extLst>
          </p:cNvPr>
          <p:cNvSpPr/>
          <p:nvPr/>
        </p:nvSpPr>
        <p:spPr>
          <a:xfrm>
            <a:off x="7982793" y="20285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3" name="אליפסה 82">
            <a:extLst>
              <a:ext uri="{FF2B5EF4-FFF2-40B4-BE49-F238E27FC236}">
                <a16:creationId xmlns:a16="http://schemas.microsoft.com/office/drawing/2014/main" id="{9CF4FD30-3736-D5CE-D817-955296CF1A44}"/>
              </a:ext>
            </a:extLst>
          </p:cNvPr>
          <p:cNvSpPr/>
          <p:nvPr/>
        </p:nvSpPr>
        <p:spPr>
          <a:xfrm>
            <a:off x="8259501" y="219622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אליפסה 83">
            <a:extLst>
              <a:ext uri="{FF2B5EF4-FFF2-40B4-BE49-F238E27FC236}">
                <a16:creationId xmlns:a16="http://schemas.microsoft.com/office/drawing/2014/main" id="{3DB0396A-F552-D3A0-E1D4-E459F53C733D}"/>
              </a:ext>
            </a:extLst>
          </p:cNvPr>
          <p:cNvSpPr/>
          <p:nvPr/>
        </p:nvSpPr>
        <p:spPr>
          <a:xfrm>
            <a:off x="8536209" y="22571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5" name="אליפסה 84">
            <a:extLst>
              <a:ext uri="{FF2B5EF4-FFF2-40B4-BE49-F238E27FC236}">
                <a16:creationId xmlns:a16="http://schemas.microsoft.com/office/drawing/2014/main" id="{2DF60D9F-D411-5718-9F35-0CF18B029731}"/>
              </a:ext>
            </a:extLst>
          </p:cNvPr>
          <p:cNvSpPr/>
          <p:nvPr/>
        </p:nvSpPr>
        <p:spPr>
          <a:xfrm>
            <a:off x="8812917" y="24476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5" name="אליפסה 94">
            <a:extLst>
              <a:ext uri="{FF2B5EF4-FFF2-40B4-BE49-F238E27FC236}">
                <a16:creationId xmlns:a16="http://schemas.microsoft.com/office/drawing/2014/main" id="{41BD7FE8-F0EC-1166-0404-64783BD3F104}"/>
              </a:ext>
            </a:extLst>
          </p:cNvPr>
          <p:cNvSpPr/>
          <p:nvPr/>
        </p:nvSpPr>
        <p:spPr>
          <a:xfrm>
            <a:off x="9085975" y="253912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6" name="אליפסה 95">
            <a:extLst>
              <a:ext uri="{FF2B5EF4-FFF2-40B4-BE49-F238E27FC236}">
                <a16:creationId xmlns:a16="http://schemas.microsoft.com/office/drawing/2014/main" id="{7BBF43FD-A534-2E9E-F8AA-D7A347AA1C2F}"/>
              </a:ext>
            </a:extLst>
          </p:cNvPr>
          <p:cNvSpPr/>
          <p:nvPr/>
        </p:nvSpPr>
        <p:spPr>
          <a:xfrm>
            <a:off x="9362683" y="24476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8" name="אליפסה 97">
            <a:extLst>
              <a:ext uri="{FF2B5EF4-FFF2-40B4-BE49-F238E27FC236}">
                <a16:creationId xmlns:a16="http://schemas.microsoft.com/office/drawing/2014/main" id="{E0FA3131-D310-5155-BCA1-27E3BC303A88}"/>
              </a:ext>
            </a:extLst>
          </p:cNvPr>
          <p:cNvSpPr/>
          <p:nvPr/>
        </p:nvSpPr>
        <p:spPr>
          <a:xfrm>
            <a:off x="9639391" y="250102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9" name="אליפסה 98">
            <a:extLst>
              <a:ext uri="{FF2B5EF4-FFF2-40B4-BE49-F238E27FC236}">
                <a16:creationId xmlns:a16="http://schemas.microsoft.com/office/drawing/2014/main" id="{2708F3D8-F768-4C58-F44A-CB435CA75F0D}"/>
              </a:ext>
            </a:extLst>
          </p:cNvPr>
          <p:cNvSpPr/>
          <p:nvPr/>
        </p:nvSpPr>
        <p:spPr>
          <a:xfrm>
            <a:off x="9916099" y="24476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אליפסה 1">
            <a:extLst>
              <a:ext uri="{FF2B5EF4-FFF2-40B4-BE49-F238E27FC236}">
                <a16:creationId xmlns:a16="http://schemas.microsoft.com/office/drawing/2014/main" id="{7DF4201A-864C-442D-92A0-EB86F5FD52CE}"/>
              </a:ext>
            </a:extLst>
          </p:cNvPr>
          <p:cNvSpPr/>
          <p:nvPr/>
        </p:nvSpPr>
        <p:spPr>
          <a:xfrm>
            <a:off x="3555465" y="14037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אליפסה 2">
            <a:extLst>
              <a:ext uri="{FF2B5EF4-FFF2-40B4-BE49-F238E27FC236}">
                <a16:creationId xmlns:a16="http://schemas.microsoft.com/office/drawing/2014/main" id="{19E26AE1-E5FF-2B57-0855-E4200ED84F3B}"/>
              </a:ext>
            </a:extLst>
          </p:cNvPr>
          <p:cNvSpPr/>
          <p:nvPr/>
        </p:nvSpPr>
        <p:spPr>
          <a:xfrm>
            <a:off x="3809487" y="14875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אליפסה 3">
            <a:extLst>
              <a:ext uri="{FF2B5EF4-FFF2-40B4-BE49-F238E27FC236}">
                <a16:creationId xmlns:a16="http://schemas.microsoft.com/office/drawing/2014/main" id="{24F01818-CD0A-7757-CC61-31D1984B2ABD}"/>
              </a:ext>
            </a:extLst>
          </p:cNvPr>
          <p:cNvSpPr/>
          <p:nvPr/>
        </p:nvSpPr>
        <p:spPr>
          <a:xfrm>
            <a:off x="4108881" y="15942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E6F63ADC-DD98-768E-4D3A-EE56DC6D5DBC}"/>
              </a:ext>
            </a:extLst>
          </p:cNvPr>
          <p:cNvSpPr/>
          <p:nvPr/>
        </p:nvSpPr>
        <p:spPr>
          <a:xfrm>
            <a:off x="4385589" y="15332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93ED83FF-536C-5383-770A-6C0D522F0A3C}"/>
              </a:ext>
            </a:extLst>
          </p:cNvPr>
          <p:cNvSpPr/>
          <p:nvPr/>
        </p:nvSpPr>
        <p:spPr>
          <a:xfrm>
            <a:off x="4662297" y="16094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82BD82E5-E99B-E3B9-3456-5474297E30D4}"/>
              </a:ext>
            </a:extLst>
          </p:cNvPr>
          <p:cNvSpPr/>
          <p:nvPr/>
        </p:nvSpPr>
        <p:spPr>
          <a:xfrm>
            <a:off x="4939005" y="17695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9EBF1D0C-2416-AC33-C60D-10150C5471FB}"/>
              </a:ext>
            </a:extLst>
          </p:cNvPr>
          <p:cNvSpPr/>
          <p:nvPr/>
        </p:nvSpPr>
        <p:spPr>
          <a:xfrm>
            <a:off x="5215713" y="17923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אליפסה 30">
            <a:extLst>
              <a:ext uri="{FF2B5EF4-FFF2-40B4-BE49-F238E27FC236}">
                <a16:creationId xmlns:a16="http://schemas.microsoft.com/office/drawing/2014/main" id="{CBFA34D7-0F46-B3B6-F1B6-ECFF24841454}"/>
              </a:ext>
            </a:extLst>
          </p:cNvPr>
          <p:cNvSpPr/>
          <p:nvPr/>
        </p:nvSpPr>
        <p:spPr>
          <a:xfrm>
            <a:off x="5492421" y="20133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אליפסה 31">
            <a:extLst>
              <a:ext uri="{FF2B5EF4-FFF2-40B4-BE49-F238E27FC236}">
                <a16:creationId xmlns:a16="http://schemas.microsoft.com/office/drawing/2014/main" id="{C04AE8F2-B953-32B9-2C52-2CA34DC14D3A}"/>
              </a:ext>
            </a:extLst>
          </p:cNvPr>
          <p:cNvSpPr/>
          <p:nvPr/>
        </p:nvSpPr>
        <p:spPr>
          <a:xfrm>
            <a:off x="5769129" y="20514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אליפסה 32">
            <a:extLst>
              <a:ext uri="{FF2B5EF4-FFF2-40B4-BE49-F238E27FC236}">
                <a16:creationId xmlns:a16="http://schemas.microsoft.com/office/drawing/2014/main" id="{8782EB1D-4BD7-9A60-65A1-F290C5E86F08}"/>
              </a:ext>
            </a:extLst>
          </p:cNvPr>
          <p:cNvSpPr/>
          <p:nvPr/>
        </p:nvSpPr>
        <p:spPr>
          <a:xfrm>
            <a:off x="6045837" y="20133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אליפסה 33">
            <a:extLst>
              <a:ext uri="{FF2B5EF4-FFF2-40B4-BE49-F238E27FC236}">
                <a16:creationId xmlns:a16="http://schemas.microsoft.com/office/drawing/2014/main" id="{E5A22097-737A-21F3-C6F4-B6BCA5425B54}"/>
              </a:ext>
            </a:extLst>
          </p:cNvPr>
          <p:cNvSpPr/>
          <p:nvPr/>
        </p:nvSpPr>
        <p:spPr>
          <a:xfrm>
            <a:off x="6322545" y="20743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אליפסה 34">
            <a:extLst>
              <a:ext uri="{FF2B5EF4-FFF2-40B4-BE49-F238E27FC236}">
                <a16:creationId xmlns:a16="http://schemas.microsoft.com/office/drawing/2014/main" id="{5CB51C6E-6279-C030-98B7-37EC0C668FD9}"/>
              </a:ext>
            </a:extLst>
          </p:cNvPr>
          <p:cNvSpPr/>
          <p:nvPr/>
        </p:nvSpPr>
        <p:spPr>
          <a:xfrm>
            <a:off x="6599253" y="21809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אליפסה 35">
            <a:extLst>
              <a:ext uri="{FF2B5EF4-FFF2-40B4-BE49-F238E27FC236}">
                <a16:creationId xmlns:a16="http://schemas.microsoft.com/office/drawing/2014/main" id="{314987C9-6F45-7B4E-E25A-39C5910AA958}"/>
              </a:ext>
            </a:extLst>
          </p:cNvPr>
          <p:cNvSpPr/>
          <p:nvPr/>
        </p:nvSpPr>
        <p:spPr>
          <a:xfrm>
            <a:off x="6875961" y="21428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אליפסה 36">
            <a:extLst>
              <a:ext uri="{FF2B5EF4-FFF2-40B4-BE49-F238E27FC236}">
                <a16:creationId xmlns:a16="http://schemas.microsoft.com/office/drawing/2014/main" id="{7BCAEA7B-A18C-380F-BDA8-0C6A1E178A17}"/>
              </a:ext>
            </a:extLst>
          </p:cNvPr>
          <p:cNvSpPr/>
          <p:nvPr/>
        </p:nvSpPr>
        <p:spPr>
          <a:xfrm>
            <a:off x="7152669" y="22038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אליפסה 37">
            <a:extLst>
              <a:ext uri="{FF2B5EF4-FFF2-40B4-BE49-F238E27FC236}">
                <a16:creationId xmlns:a16="http://schemas.microsoft.com/office/drawing/2014/main" id="{00AD9E92-E40A-CDAC-F96E-E192583BC399}"/>
              </a:ext>
            </a:extLst>
          </p:cNvPr>
          <p:cNvSpPr/>
          <p:nvPr/>
        </p:nvSpPr>
        <p:spPr>
          <a:xfrm>
            <a:off x="7429377" y="22800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אליפסה 38">
            <a:extLst>
              <a:ext uri="{FF2B5EF4-FFF2-40B4-BE49-F238E27FC236}">
                <a16:creationId xmlns:a16="http://schemas.microsoft.com/office/drawing/2014/main" id="{2486E8B0-1D88-EBCA-C764-715FD19C9709}"/>
              </a:ext>
            </a:extLst>
          </p:cNvPr>
          <p:cNvSpPr/>
          <p:nvPr/>
        </p:nvSpPr>
        <p:spPr>
          <a:xfrm>
            <a:off x="7706085" y="238672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אליפסה 39">
            <a:extLst>
              <a:ext uri="{FF2B5EF4-FFF2-40B4-BE49-F238E27FC236}">
                <a16:creationId xmlns:a16="http://schemas.microsoft.com/office/drawing/2014/main" id="{9223BA9A-40DC-0D41-F08A-EA2EA7C017C9}"/>
              </a:ext>
            </a:extLst>
          </p:cNvPr>
          <p:cNvSpPr/>
          <p:nvPr/>
        </p:nvSpPr>
        <p:spPr>
          <a:xfrm>
            <a:off x="7982793" y="23638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אליפסה 40">
            <a:extLst>
              <a:ext uri="{FF2B5EF4-FFF2-40B4-BE49-F238E27FC236}">
                <a16:creationId xmlns:a16="http://schemas.microsoft.com/office/drawing/2014/main" id="{234BC00D-83EC-323C-098A-98F0F6201CED}"/>
              </a:ext>
            </a:extLst>
          </p:cNvPr>
          <p:cNvSpPr/>
          <p:nvPr/>
        </p:nvSpPr>
        <p:spPr>
          <a:xfrm>
            <a:off x="8259501" y="25315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אליפסה 41">
            <a:extLst>
              <a:ext uri="{FF2B5EF4-FFF2-40B4-BE49-F238E27FC236}">
                <a16:creationId xmlns:a16="http://schemas.microsoft.com/office/drawing/2014/main" id="{97CC513B-79F1-2C70-B738-E3A6AD043C0F}"/>
              </a:ext>
            </a:extLst>
          </p:cNvPr>
          <p:cNvSpPr/>
          <p:nvPr/>
        </p:nvSpPr>
        <p:spPr>
          <a:xfrm>
            <a:off x="8536209" y="25924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אליפסה 42">
            <a:extLst>
              <a:ext uri="{FF2B5EF4-FFF2-40B4-BE49-F238E27FC236}">
                <a16:creationId xmlns:a16="http://schemas.microsoft.com/office/drawing/2014/main" id="{E7802FE8-5968-F2AF-57F6-5D073B225470}"/>
              </a:ext>
            </a:extLst>
          </p:cNvPr>
          <p:cNvSpPr/>
          <p:nvPr/>
        </p:nvSpPr>
        <p:spPr>
          <a:xfrm>
            <a:off x="8812917" y="27829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אליפסה 43">
            <a:extLst>
              <a:ext uri="{FF2B5EF4-FFF2-40B4-BE49-F238E27FC236}">
                <a16:creationId xmlns:a16="http://schemas.microsoft.com/office/drawing/2014/main" id="{C92E2A0A-EF3D-0B01-AA31-621986570CCC}"/>
              </a:ext>
            </a:extLst>
          </p:cNvPr>
          <p:cNvSpPr/>
          <p:nvPr/>
        </p:nvSpPr>
        <p:spPr>
          <a:xfrm>
            <a:off x="9085975" y="28744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אליפסה 44">
            <a:extLst>
              <a:ext uri="{FF2B5EF4-FFF2-40B4-BE49-F238E27FC236}">
                <a16:creationId xmlns:a16="http://schemas.microsoft.com/office/drawing/2014/main" id="{A360F375-1706-6B00-3AE0-EF7D6454990B}"/>
              </a:ext>
            </a:extLst>
          </p:cNvPr>
          <p:cNvSpPr/>
          <p:nvPr/>
        </p:nvSpPr>
        <p:spPr>
          <a:xfrm>
            <a:off x="9362683" y="27829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אליפסה 45">
            <a:extLst>
              <a:ext uri="{FF2B5EF4-FFF2-40B4-BE49-F238E27FC236}">
                <a16:creationId xmlns:a16="http://schemas.microsoft.com/office/drawing/2014/main" id="{EB4FCF63-9C5C-22A1-95C1-E8F4BF556112}"/>
              </a:ext>
            </a:extLst>
          </p:cNvPr>
          <p:cNvSpPr/>
          <p:nvPr/>
        </p:nvSpPr>
        <p:spPr>
          <a:xfrm>
            <a:off x="9639391" y="28363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אליפסה 46">
            <a:extLst>
              <a:ext uri="{FF2B5EF4-FFF2-40B4-BE49-F238E27FC236}">
                <a16:creationId xmlns:a16="http://schemas.microsoft.com/office/drawing/2014/main" id="{1C975F2E-5AFD-FC24-7229-C800BBD15E9D}"/>
              </a:ext>
            </a:extLst>
          </p:cNvPr>
          <p:cNvSpPr/>
          <p:nvPr/>
        </p:nvSpPr>
        <p:spPr>
          <a:xfrm>
            <a:off x="9916099" y="27829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אליפסה 47">
            <a:extLst>
              <a:ext uri="{FF2B5EF4-FFF2-40B4-BE49-F238E27FC236}">
                <a16:creationId xmlns:a16="http://schemas.microsoft.com/office/drawing/2014/main" id="{DCACBDD6-BFB9-96BC-644C-39C41B36089C}"/>
              </a:ext>
            </a:extLst>
          </p:cNvPr>
          <p:cNvSpPr/>
          <p:nvPr/>
        </p:nvSpPr>
        <p:spPr>
          <a:xfrm>
            <a:off x="3563133" y="17628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אליפסה 48">
            <a:extLst>
              <a:ext uri="{FF2B5EF4-FFF2-40B4-BE49-F238E27FC236}">
                <a16:creationId xmlns:a16="http://schemas.microsoft.com/office/drawing/2014/main" id="{BEF3D598-0629-F62C-F763-5132D870C849}"/>
              </a:ext>
            </a:extLst>
          </p:cNvPr>
          <p:cNvSpPr/>
          <p:nvPr/>
        </p:nvSpPr>
        <p:spPr>
          <a:xfrm>
            <a:off x="3809487" y="18685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אליפסה 49">
            <a:extLst>
              <a:ext uri="{FF2B5EF4-FFF2-40B4-BE49-F238E27FC236}">
                <a16:creationId xmlns:a16="http://schemas.microsoft.com/office/drawing/2014/main" id="{9ACB129B-3DA6-7231-7266-499D5F71580B}"/>
              </a:ext>
            </a:extLst>
          </p:cNvPr>
          <p:cNvSpPr/>
          <p:nvPr/>
        </p:nvSpPr>
        <p:spPr>
          <a:xfrm>
            <a:off x="4108881" y="19371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2" name="אליפסה 51">
            <a:extLst>
              <a:ext uri="{FF2B5EF4-FFF2-40B4-BE49-F238E27FC236}">
                <a16:creationId xmlns:a16="http://schemas.microsoft.com/office/drawing/2014/main" id="{7B1DE205-3334-25F8-4C96-4B6675FDA8FA}"/>
              </a:ext>
            </a:extLst>
          </p:cNvPr>
          <p:cNvSpPr/>
          <p:nvPr/>
        </p:nvSpPr>
        <p:spPr>
          <a:xfrm>
            <a:off x="4385589" y="18685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אליפסה 52">
            <a:extLst>
              <a:ext uri="{FF2B5EF4-FFF2-40B4-BE49-F238E27FC236}">
                <a16:creationId xmlns:a16="http://schemas.microsoft.com/office/drawing/2014/main" id="{C2D8D27C-BCFD-1828-1B42-B49017828364}"/>
              </a:ext>
            </a:extLst>
          </p:cNvPr>
          <p:cNvSpPr/>
          <p:nvPr/>
        </p:nvSpPr>
        <p:spPr>
          <a:xfrm>
            <a:off x="4662297" y="19447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5" name="אליפסה 54">
            <a:extLst>
              <a:ext uri="{FF2B5EF4-FFF2-40B4-BE49-F238E27FC236}">
                <a16:creationId xmlns:a16="http://schemas.microsoft.com/office/drawing/2014/main" id="{71CDB4F4-DF6B-87C1-A8DC-64EEC6C560A1}"/>
              </a:ext>
            </a:extLst>
          </p:cNvPr>
          <p:cNvSpPr/>
          <p:nvPr/>
        </p:nvSpPr>
        <p:spPr>
          <a:xfrm>
            <a:off x="4939005" y="21047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7" name="אליפסה 56">
            <a:extLst>
              <a:ext uri="{FF2B5EF4-FFF2-40B4-BE49-F238E27FC236}">
                <a16:creationId xmlns:a16="http://schemas.microsoft.com/office/drawing/2014/main" id="{7E38787F-2C28-D7D4-5D82-82209A65F138}"/>
              </a:ext>
            </a:extLst>
          </p:cNvPr>
          <p:cNvSpPr/>
          <p:nvPr/>
        </p:nvSpPr>
        <p:spPr>
          <a:xfrm>
            <a:off x="5215713" y="21276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8" name="אליפסה 57">
            <a:extLst>
              <a:ext uri="{FF2B5EF4-FFF2-40B4-BE49-F238E27FC236}">
                <a16:creationId xmlns:a16="http://schemas.microsoft.com/office/drawing/2014/main" id="{218725B0-B12C-C743-DA58-F39669AC9527}"/>
              </a:ext>
            </a:extLst>
          </p:cNvPr>
          <p:cNvSpPr/>
          <p:nvPr/>
        </p:nvSpPr>
        <p:spPr>
          <a:xfrm>
            <a:off x="5492421" y="234862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אליפסה 69">
            <a:extLst>
              <a:ext uri="{FF2B5EF4-FFF2-40B4-BE49-F238E27FC236}">
                <a16:creationId xmlns:a16="http://schemas.microsoft.com/office/drawing/2014/main" id="{708D8D75-547B-8A65-2A4D-037BB311EA7E}"/>
              </a:ext>
            </a:extLst>
          </p:cNvPr>
          <p:cNvSpPr/>
          <p:nvPr/>
        </p:nvSpPr>
        <p:spPr>
          <a:xfrm>
            <a:off x="5769129" y="238672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1" name="אליפסה 70">
            <a:extLst>
              <a:ext uri="{FF2B5EF4-FFF2-40B4-BE49-F238E27FC236}">
                <a16:creationId xmlns:a16="http://schemas.microsoft.com/office/drawing/2014/main" id="{E0171EE1-4EC9-FA1B-DF83-64264B732B1A}"/>
              </a:ext>
            </a:extLst>
          </p:cNvPr>
          <p:cNvSpPr/>
          <p:nvPr/>
        </p:nvSpPr>
        <p:spPr>
          <a:xfrm>
            <a:off x="6045837" y="234862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2" name="אליפסה 91">
            <a:extLst>
              <a:ext uri="{FF2B5EF4-FFF2-40B4-BE49-F238E27FC236}">
                <a16:creationId xmlns:a16="http://schemas.microsoft.com/office/drawing/2014/main" id="{61B36880-1C4C-FA73-5B06-A5AF0426ABB1}"/>
              </a:ext>
            </a:extLst>
          </p:cNvPr>
          <p:cNvSpPr/>
          <p:nvPr/>
        </p:nvSpPr>
        <p:spPr>
          <a:xfrm>
            <a:off x="6322545" y="24095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3" name="אליפסה 92">
            <a:extLst>
              <a:ext uri="{FF2B5EF4-FFF2-40B4-BE49-F238E27FC236}">
                <a16:creationId xmlns:a16="http://schemas.microsoft.com/office/drawing/2014/main" id="{05CE7BFF-FDAB-2DD9-97AC-6EB8CDC9E0EB}"/>
              </a:ext>
            </a:extLst>
          </p:cNvPr>
          <p:cNvSpPr/>
          <p:nvPr/>
        </p:nvSpPr>
        <p:spPr>
          <a:xfrm>
            <a:off x="6599253" y="25162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4" name="אליפסה 93">
            <a:extLst>
              <a:ext uri="{FF2B5EF4-FFF2-40B4-BE49-F238E27FC236}">
                <a16:creationId xmlns:a16="http://schemas.microsoft.com/office/drawing/2014/main" id="{DA4FC4CE-17AF-4F54-8E09-9E2D0EEA72EC}"/>
              </a:ext>
            </a:extLst>
          </p:cNvPr>
          <p:cNvSpPr/>
          <p:nvPr/>
        </p:nvSpPr>
        <p:spPr>
          <a:xfrm>
            <a:off x="6875961" y="247816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0" name="אליפסה 99">
            <a:extLst>
              <a:ext uri="{FF2B5EF4-FFF2-40B4-BE49-F238E27FC236}">
                <a16:creationId xmlns:a16="http://schemas.microsoft.com/office/drawing/2014/main" id="{9DA779DA-6146-1ABA-26A9-7DFD76C9D2D0}"/>
              </a:ext>
            </a:extLst>
          </p:cNvPr>
          <p:cNvSpPr/>
          <p:nvPr/>
        </p:nvSpPr>
        <p:spPr>
          <a:xfrm>
            <a:off x="7152669" y="253912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1" name="אליפסה 100">
            <a:extLst>
              <a:ext uri="{FF2B5EF4-FFF2-40B4-BE49-F238E27FC236}">
                <a16:creationId xmlns:a16="http://schemas.microsoft.com/office/drawing/2014/main" id="{2761CA0C-A6A0-A57F-C186-20C5DF70C887}"/>
              </a:ext>
            </a:extLst>
          </p:cNvPr>
          <p:cNvSpPr/>
          <p:nvPr/>
        </p:nvSpPr>
        <p:spPr>
          <a:xfrm>
            <a:off x="7429377" y="261532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2" name="אליפסה 101">
            <a:extLst>
              <a:ext uri="{FF2B5EF4-FFF2-40B4-BE49-F238E27FC236}">
                <a16:creationId xmlns:a16="http://schemas.microsoft.com/office/drawing/2014/main" id="{7958B799-7D7F-D05E-0021-A02B333C35C5}"/>
              </a:ext>
            </a:extLst>
          </p:cNvPr>
          <p:cNvSpPr/>
          <p:nvPr/>
        </p:nvSpPr>
        <p:spPr>
          <a:xfrm>
            <a:off x="7706085" y="272200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4" name="אליפסה 103">
            <a:extLst>
              <a:ext uri="{FF2B5EF4-FFF2-40B4-BE49-F238E27FC236}">
                <a16:creationId xmlns:a16="http://schemas.microsoft.com/office/drawing/2014/main" id="{F06159CA-2F06-322B-BCD7-C808D41DF89B}"/>
              </a:ext>
            </a:extLst>
          </p:cNvPr>
          <p:cNvSpPr/>
          <p:nvPr/>
        </p:nvSpPr>
        <p:spPr>
          <a:xfrm>
            <a:off x="7982793" y="26991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5" name="אליפסה 104">
            <a:extLst>
              <a:ext uri="{FF2B5EF4-FFF2-40B4-BE49-F238E27FC236}">
                <a16:creationId xmlns:a16="http://schemas.microsoft.com/office/drawing/2014/main" id="{F4DCA20D-32EA-B8F8-C32F-22D977BCB490}"/>
              </a:ext>
            </a:extLst>
          </p:cNvPr>
          <p:cNvSpPr/>
          <p:nvPr/>
        </p:nvSpPr>
        <p:spPr>
          <a:xfrm>
            <a:off x="8259501" y="28667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6" name="אליפסה 105">
            <a:extLst>
              <a:ext uri="{FF2B5EF4-FFF2-40B4-BE49-F238E27FC236}">
                <a16:creationId xmlns:a16="http://schemas.microsoft.com/office/drawing/2014/main" id="{C884EE70-7316-B3EF-C5BF-9470C3F085D3}"/>
              </a:ext>
            </a:extLst>
          </p:cNvPr>
          <p:cNvSpPr/>
          <p:nvPr/>
        </p:nvSpPr>
        <p:spPr>
          <a:xfrm>
            <a:off x="8536209" y="29277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9" name="אליפסה 108">
            <a:extLst>
              <a:ext uri="{FF2B5EF4-FFF2-40B4-BE49-F238E27FC236}">
                <a16:creationId xmlns:a16="http://schemas.microsoft.com/office/drawing/2014/main" id="{FAD21D97-2E7D-B3EE-3002-1FF7E0F18325}"/>
              </a:ext>
            </a:extLst>
          </p:cNvPr>
          <p:cNvSpPr/>
          <p:nvPr/>
        </p:nvSpPr>
        <p:spPr>
          <a:xfrm>
            <a:off x="8812917" y="31182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0" name="אליפסה 109">
            <a:extLst>
              <a:ext uri="{FF2B5EF4-FFF2-40B4-BE49-F238E27FC236}">
                <a16:creationId xmlns:a16="http://schemas.microsoft.com/office/drawing/2014/main" id="{76F17108-C1F3-512B-D4AF-5F61068E28AE}"/>
              </a:ext>
            </a:extLst>
          </p:cNvPr>
          <p:cNvSpPr/>
          <p:nvPr/>
        </p:nvSpPr>
        <p:spPr>
          <a:xfrm>
            <a:off x="9085975" y="32096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1" name="אליפסה 110">
            <a:extLst>
              <a:ext uri="{FF2B5EF4-FFF2-40B4-BE49-F238E27FC236}">
                <a16:creationId xmlns:a16="http://schemas.microsoft.com/office/drawing/2014/main" id="{6BCDF20E-341D-9CAD-0657-2163FD8A89FA}"/>
              </a:ext>
            </a:extLst>
          </p:cNvPr>
          <p:cNvSpPr/>
          <p:nvPr/>
        </p:nvSpPr>
        <p:spPr>
          <a:xfrm>
            <a:off x="9362683" y="31182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2" name="אליפסה 111">
            <a:extLst>
              <a:ext uri="{FF2B5EF4-FFF2-40B4-BE49-F238E27FC236}">
                <a16:creationId xmlns:a16="http://schemas.microsoft.com/office/drawing/2014/main" id="{852F3C1C-E3F7-90CA-75DE-0BD2535B74C7}"/>
              </a:ext>
            </a:extLst>
          </p:cNvPr>
          <p:cNvSpPr/>
          <p:nvPr/>
        </p:nvSpPr>
        <p:spPr>
          <a:xfrm>
            <a:off x="9639391" y="317158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3" name="אליפסה 112">
            <a:extLst>
              <a:ext uri="{FF2B5EF4-FFF2-40B4-BE49-F238E27FC236}">
                <a16:creationId xmlns:a16="http://schemas.microsoft.com/office/drawing/2014/main" id="{DD4B854B-05A2-0B33-0FFC-9EC599FB74BE}"/>
              </a:ext>
            </a:extLst>
          </p:cNvPr>
          <p:cNvSpPr/>
          <p:nvPr/>
        </p:nvSpPr>
        <p:spPr>
          <a:xfrm>
            <a:off x="9916099" y="311824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6" name="אליפסה 185">
            <a:extLst>
              <a:ext uri="{FF2B5EF4-FFF2-40B4-BE49-F238E27FC236}">
                <a16:creationId xmlns:a16="http://schemas.microsoft.com/office/drawing/2014/main" id="{C8F2622C-526C-A3DC-DBE5-019834383C09}"/>
              </a:ext>
            </a:extLst>
          </p:cNvPr>
          <p:cNvSpPr/>
          <p:nvPr/>
        </p:nvSpPr>
        <p:spPr>
          <a:xfrm>
            <a:off x="3555465" y="397698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7" name="אליפסה 186">
            <a:extLst>
              <a:ext uri="{FF2B5EF4-FFF2-40B4-BE49-F238E27FC236}">
                <a16:creationId xmlns:a16="http://schemas.microsoft.com/office/drawing/2014/main" id="{B386629C-113F-E7EE-DF0E-E27D34342CA9}"/>
              </a:ext>
            </a:extLst>
          </p:cNvPr>
          <p:cNvSpPr/>
          <p:nvPr/>
        </p:nvSpPr>
        <p:spPr>
          <a:xfrm>
            <a:off x="3809487" y="397698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8" name="אליפסה 187">
            <a:extLst>
              <a:ext uri="{FF2B5EF4-FFF2-40B4-BE49-F238E27FC236}">
                <a16:creationId xmlns:a16="http://schemas.microsoft.com/office/drawing/2014/main" id="{B131A3C3-9035-7C0B-D447-0921CD827380}"/>
              </a:ext>
            </a:extLst>
          </p:cNvPr>
          <p:cNvSpPr/>
          <p:nvPr/>
        </p:nvSpPr>
        <p:spPr>
          <a:xfrm>
            <a:off x="4108881" y="406080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9" name="אליפסה 188">
            <a:extLst>
              <a:ext uri="{FF2B5EF4-FFF2-40B4-BE49-F238E27FC236}">
                <a16:creationId xmlns:a16="http://schemas.microsoft.com/office/drawing/2014/main" id="{86FB83E3-7983-F313-1829-BBAC0F94DBFF}"/>
              </a:ext>
            </a:extLst>
          </p:cNvPr>
          <p:cNvSpPr/>
          <p:nvPr/>
        </p:nvSpPr>
        <p:spPr>
          <a:xfrm>
            <a:off x="4385589" y="397698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0" name="אליפסה 189">
            <a:extLst>
              <a:ext uri="{FF2B5EF4-FFF2-40B4-BE49-F238E27FC236}">
                <a16:creationId xmlns:a16="http://schemas.microsoft.com/office/drawing/2014/main" id="{533B7B1E-24CC-5828-CDD4-F4E5B7FC7500}"/>
              </a:ext>
            </a:extLst>
          </p:cNvPr>
          <p:cNvSpPr/>
          <p:nvPr/>
        </p:nvSpPr>
        <p:spPr>
          <a:xfrm>
            <a:off x="4662297" y="404556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1" name="אליפסה 190">
            <a:extLst>
              <a:ext uri="{FF2B5EF4-FFF2-40B4-BE49-F238E27FC236}">
                <a16:creationId xmlns:a16="http://schemas.microsoft.com/office/drawing/2014/main" id="{CCBFCF2E-E8F3-9B61-101D-19F39680AD78}"/>
              </a:ext>
            </a:extLst>
          </p:cNvPr>
          <p:cNvSpPr/>
          <p:nvPr/>
        </p:nvSpPr>
        <p:spPr>
          <a:xfrm>
            <a:off x="4939005" y="397698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2" name="אליפסה 191">
            <a:extLst>
              <a:ext uri="{FF2B5EF4-FFF2-40B4-BE49-F238E27FC236}">
                <a16:creationId xmlns:a16="http://schemas.microsoft.com/office/drawing/2014/main" id="{214762E5-A7EE-8E1C-EDF2-8E28AC45965D}"/>
              </a:ext>
            </a:extLst>
          </p:cNvPr>
          <p:cNvSpPr/>
          <p:nvPr/>
        </p:nvSpPr>
        <p:spPr>
          <a:xfrm>
            <a:off x="5215713" y="405318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3" name="אליפסה 192">
            <a:extLst>
              <a:ext uri="{FF2B5EF4-FFF2-40B4-BE49-F238E27FC236}">
                <a16:creationId xmlns:a16="http://schemas.microsoft.com/office/drawing/2014/main" id="{EA053DAE-F947-D99F-6990-E311DE0E3510}"/>
              </a:ext>
            </a:extLst>
          </p:cNvPr>
          <p:cNvSpPr/>
          <p:nvPr/>
        </p:nvSpPr>
        <p:spPr>
          <a:xfrm>
            <a:off x="5492421" y="377124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4" name="אליפסה 193">
            <a:extLst>
              <a:ext uri="{FF2B5EF4-FFF2-40B4-BE49-F238E27FC236}">
                <a16:creationId xmlns:a16="http://schemas.microsoft.com/office/drawing/2014/main" id="{FD7BA67C-54E9-5106-DF3B-8895FFCD24FF}"/>
              </a:ext>
            </a:extLst>
          </p:cNvPr>
          <p:cNvSpPr/>
          <p:nvPr/>
        </p:nvSpPr>
        <p:spPr>
          <a:xfrm>
            <a:off x="5769129" y="387030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5" name="אליפסה 194">
            <a:extLst>
              <a:ext uri="{FF2B5EF4-FFF2-40B4-BE49-F238E27FC236}">
                <a16:creationId xmlns:a16="http://schemas.microsoft.com/office/drawing/2014/main" id="{C3CB7C4B-04AC-4334-21EC-508410D686A3}"/>
              </a:ext>
            </a:extLst>
          </p:cNvPr>
          <p:cNvSpPr/>
          <p:nvPr/>
        </p:nvSpPr>
        <p:spPr>
          <a:xfrm>
            <a:off x="6045837" y="377124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6" name="אליפסה 195">
            <a:extLst>
              <a:ext uri="{FF2B5EF4-FFF2-40B4-BE49-F238E27FC236}">
                <a16:creationId xmlns:a16="http://schemas.microsoft.com/office/drawing/2014/main" id="{9A80BE3C-F2E5-8C71-F84F-BEF016944F72}"/>
              </a:ext>
            </a:extLst>
          </p:cNvPr>
          <p:cNvSpPr/>
          <p:nvPr/>
        </p:nvSpPr>
        <p:spPr>
          <a:xfrm>
            <a:off x="6322545" y="394650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7" name="אליפסה 196">
            <a:extLst>
              <a:ext uri="{FF2B5EF4-FFF2-40B4-BE49-F238E27FC236}">
                <a16:creationId xmlns:a16="http://schemas.microsoft.com/office/drawing/2014/main" id="{3D35BF19-1CF6-3A50-5E13-46844A4F09F4}"/>
              </a:ext>
            </a:extLst>
          </p:cNvPr>
          <p:cNvSpPr/>
          <p:nvPr/>
        </p:nvSpPr>
        <p:spPr>
          <a:xfrm>
            <a:off x="6599253" y="377124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8" name="אליפסה 197">
            <a:extLst>
              <a:ext uri="{FF2B5EF4-FFF2-40B4-BE49-F238E27FC236}">
                <a16:creationId xmlns:a16="http://schemas.microsoft.com/office/drawing/2014/main" id="{5907332E-2F37-EF98-8407-91D1B0693F9A}"/>
              </a:ext>
            </a:extLst>
          </p:cNvPr>
          <p:cNvSpPr/>
          <p:nvPr/>
        </p:nvSpPr>
        <p:spPr>
          <a:xfrm>
            <a:off x="6875961" y="390840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9" name="אליפסה 198">
            <a:extLst>
              <a:ext uri="{FF2B5EF4-FFF2-40B4-BE49-F238E27FC236}">
                <a16:creationId xmlns:a16="http://schemas.microsoft.com/office/drawing/2014/main" id="{1C7F1EF3-0393-6FD4-5375-2BAD6A8E73EA}"/>
              </a:ext>
            </a:extLst>
          </p:cNvPr>
          <p:cNvSpPr/>
          <p:nvPr/>
        </p:nvSpPr>
        <p:spPr>
          <a:xfrm>
            <a:off x="7152669" y="372552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0" name="אליפסה 199">
            <a:extLst>
              <a:ext uri="{FF2B5EF4-FFF2-40B4-BE49-F238E27FC236}">
                <a16:creationId xmlns:a16="http://schemas.microsoft.com/office/drawing/2014/main" id="{3806ED72-3CEF-7DF8-BD15-16B89F1DC8AE}"/>
              </a:ext>
            </a:extLst>
          </p:cNvPr>
          <p:cNvSpPr/>
          <p:nvPr/>
        </p:nvSpPr>
        <p:spPr>
          <a:xfrm>
            <a:off x="7429377" y="377124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1" name="אליפסה 200">
            <a:extLst>
              <a:ext uri="{FF2B5EF4-FFF2-40B4-BE49-F238E27FC236}">
                <a16:creationId xmlns:a16="http://schemas.microsoft.com/office/drawing/2014/main" id="{1B25C488-C5FA-16A8-E16F-5AAC7C1C8A55}"/>
              </a:ext>
            </a:extLst>
          </p:cNvPr>
          <p:cNvSpPr/>
          <p:nvPr/>
        </p:nvSpPr>
        <p:spPr>
          <a:xfrm>
            <a:off x="7706085" y="361122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2" name="אליפסה 201">
            <a:extLst>
              <a:ext uri="{FF2B5EF4-FFF2-40B4-BE49-F238E27FC236}">
                <a16:creationId xmlns:a16="http://schemas.microsoft.com/office/drawing/2014/main" id="{B7DEAAB9-969E-9975-FF27-56666191D9FD}"/>
              </a:ext>
            </a:extLst>
          </p:cNvPr>
          <p:cNvSpPr/>
          <p:nvPr/>
        </p:nvSpPr>
        <p:spPr>
          <a:xfrm>
            <a:off x="7982793" y="348930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3" name="אליפסה 202">
            <a:extLst>
              <a:ext uri="{FF2B5EF4-FFF2-40B4-BE49-F238E27FC236}">
                <a16:creationId xmlns:a16="http://schemas.microsoft.com/office/drawing/2014/main" id="{28602BD0-9094-BEA9-2984-1A4EC12F4FD7}"/>
              </a:ext>
            </a:extLst>
          </p:cNvPr>
          <p:cNvSpPr/>
          <p:nvPr/>
        </p:nvSpPr>
        <p:spPr>
          <a:xfrm>
            <a:off x="8259501" y="348930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4" name="אליפסה 203">
            <a:extLst>
              <a:ext uri="{FF2B5EF4-FFF2-40B4-BE49-F238E27FC236}">
                <a16:creationId xmlns:a16="http://schemas.microsoft.com/office/drawing/2014/main" id="{16F424D8-61FE-27F8-D1A8-3919F1E392D9}"/>
              </a:ext>
            </a:extLst>
          </p:cNvPr>
          <p:cNvSpPr/>
          <p:nvPr/>
        </p:nvSpPr>
        <p:spPr>
          <a:xfrm>
            <a:off x="8536209" y="353502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5" name="אליפסה 204">
            <a:extLst>
              <a:ext uri="{FF2B5EF4-FFF2-40B4-BE49-F238E27FC236}">
                <a16:creationId xmlns:a16="http://schemas.microsoft.com/office/drawing/2014/main" id="{316EE8EE-BB23-02EC-07E5-93A13B389789}"/>
              </a:ext>
            </a:extLst>
          </p:cNvPr>
          <p:cNvSpPr/>
          <p:nvPr/>
        </p:nvSpPr>
        <p:spPr>
          <a:xfrm>
            <a:off x="8812917" y="353502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6" name="אליפסה 205">
            <a:extLst>
              <a:ext uri="{FF2B5EF4-FFF2-40B4-BE49-F238E27FC236}">
                <a16:creationId xmlns:a16="http://schemas.microsoft.com/office/drawing/2014/main" id="{B7154813-D820-9C48-BCB1-C533C547188B}"/>
              </a:ext>
            </a:extLst>
          </p:cNvPr>
          <p:cNvSpPr/>
          <p:nvPr/>
        </p:nvSpPr>
        <p:spPr>
          <a:xfrm>
            <a:off x="9085975" y="345882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7" name="אליפסה 206">
            <a:extLst>
              <a:ext uri="{FF2B5EF4-FFF2-40B4-BE49-F238E27FC236}">
                <a16:creationId xmlns:a16="http://schemas.microsoft.com/office/drawing/2014/main" id="{A6C2B464-0BA1-8D08-B73E-A77995806BA8}"/>
              </a:ext>
            </a:extLst>
          </p:cNvPr>
          <p:cNvSpPr/>
          <p:nvPr/>
        </p:nvSpPr>
        <p:spPr>
          <a:xfrm>
            <a:off x="9362683" y="353502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8" name="אליפסה 207">
            <a:extLst>
              <a:ext uri="{FF2B5EF4-FFF2-40B4-BE49-F238E27FC236}">
                <a16:creationId xmlns:a16="http://schemas.microsoft.com/office/drawing/2014/main" id="{5B417BD9-4096-B0CF-7B48-F5E170157EDD}"/>
              </a:ext>
            </a:extLst>
          </p:cNvPr>
          <p:cNvSpPr/>
          <p:nvPr/>
        </p:nvSpPr>
        <p:spPr>
          <a:xfrm>
            <a:off x="9639391" y="348930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9" name="אליפסה 208">
            <a:extLst>
              <a:ext uri="{FF2B5EF4-FFF2-40B4-BE49-F238E27FC236}">
                <a16:creationId xmlns:a16="http://schemas.microsoft.com/office/drawing/2014/main" id="{7418FE96-C06E-FCAB-F24E-61EC7D07F99D}"/>
              </a:ext>
            </a:extLst>
          </p:cNvPr>
          <p:cNvSpPr/>
          <p:nvPr/>
        </p:nvSpPr>
        <p:spPr>
          <a:xfrm>
            <a:off x="9916099" y="348930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0" name="אליפסה 209">
            <a:extLst>
              <a:ext uri="{FF2B5EF4-FFF2-40B4-BE49-F238E27FC236}">
                <a16:creationId xmlns:a16="http://schemas.microsoft.com/office/drawing/2014/main" id="{62A00B56-A5AC-ECF4-83E4-2F83B38BC665}"/>
              </a:ext>
            </a:extLst>
          </p:cNvPr>
          <p:cNvSpPr/>
          <p:nvPr/>
        </p:nvSpPr>
        <p:spPr>
          <a:xfrm>
            <a:off x="3555465" y="440986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1" name="אליפסה 210">
            <a:extLst>
              <a:ext uri="{FF2B5EF4-FFF2-40B4-BE49-F238E27FC236}">
                <a16:creationId xmlns:a16="http://schemas.microsoft.com/office/drawing/2014/main" id="{D1F25235-82AF-267E-14EE-4067053DC101}"/>
              </a:ext>
            </a:extLst>
          </p:cNvPr>
          <p:cNvSpPr/>
          <p:nvPr/>
        </p:nvSpPr>
        <p:spPr>
          <a:xfrm>
            <a:off x="3809487" y="440986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2" name="אליפסה 211">
            <a:extLst>
              <a:ext uri="{FF2B5EF4-FFF2-40B4-BE49-F238E27FC236}">
                <a16:creationId xmlns:a16="http://schemas.microsoft.com/office/drawing/2014/main" id="{15A54C14-4926-A346-6049-BAD1D40CC2FB}"/>
              </a:ext>
            </a:extLst>
          </p:cNvPr>
          <p:cNvSpPr/>
          <p:nvPr/>
        </p:nvSpPr>
        <p:spPr>
          <a:xfrm>
            <a:off x="4108881" y="44936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3" name="אליפסה 212">
            <a:extLst>
              <a:ext uri="{FF2B5EF4-FFF2-40B4-BE49-F238E27FC236}">
                <a16:creationId xmlns:a16="http://schemas.microsoft.com/office/drawing/2014/main" id="{51154EAC-9555-EBD9-CA15-65F94057DB3E}"/>
              </a:ext>
            </a:extLst>
          </p:cNvPr>
          <p:cNvSpPr/>
          <p:nvPr/>
        </p:nvSpPr>
        <p:spPr>
          <a:xfrm>
            <a:off x="4385589" y="440986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4" name="אליפסה 213">
            <a:extLst>
              <a:ext uri="{FF2B5EF4-FFF2-40B4-BE49-F238E27FC236}">
                <a16:creationId xmlns:a16="http://schemas.microsoft.com/office/drawing/2014/main" id="{5E31B433-28DE-4DBF-DDBE-0C1D63513BFA}"/>
              </a:ext>
            </a:extLst>
          </p:cNvPr>
          <p:cNvSpPr/>
          <p:nvPr/>
        </p:nvSpPr>
        <p:spPr>
          <a:xfrm>
            <a:off x="4662297" y="44784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5" name="אליפסה 214">
            <a:extLst>
              <a:ext uri="{FF2B5EF4-FFF2-40B4-BE49-F238E27FC236}">
                <a16:creationId xmlns:a16="http://schemas.microsoft.com/office/drawing/2014/main" id="{44B92599-071E-C1F5-D660-B878108D108C}"/>
              </a:ext>
            </a:extLst>
          </p:cNvPr>
          <p:cNvSpPr/>
          <p:nvPr/>
        </p:nvSpPr>
        <p:spPr>
          <a:xfrm>
            <a:off x="4939005" y="440986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6" name="אליפסה 215">
            <a:extLst>
              <a:ext uri="{FF2B5EF4-FFF2-40B4-BE49-F238E27FC236}">
                <a16:creationId xmlns:a16="http://schemas.microsoft.com/office/drawing/2014/main" id="{F3C91793-4F94-5DF3-93DC-C3415B3F2F91}"/>
              </a:ext>
            </a:extLst>
          </p:cNvPr>
          <p:cNvSpPr/>
          <p:nvPr/>
        </p:nvSpPr>
        <p:spPr>
          <a:xfrm>
            <a:off x="5215713" y="448606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7" name="אליפסה 216">
            <a:extLst>
              <a:ext uri="{FF2B5EF4-FFF2-40B4-BE49-F238E27FC236}">
                <a16:creationId xmlns:a16="http://schemas.microsoft.com/office/drawing/2014/main" id="{D0757A71-8C05-BC20-E667-6DB131CE1FE2}"/>
              </a:ext>
            </a:extLst>
          </p:cNvPr>
          <p:cNvSpPr/>
          <p:nvPr/>
        </p:nvSpPr>
        <p:spPr>
          <a:xfrm>
            <a:off x="5492421" y="420412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8" name="אליפסה 217">
            <a:extLst>
              <a:ext uri="{FF2B5EF4-FFF2-40B4-BE49-F238E27FC236}">
                <a16:creationId xmlns:a16="http://schemas.microsoft.com/office/drawing/2014/main" id="{BD70C070-8E8E-BCDC-3E1E-4F1B8F6FE772}"/>
              </a:ext>
            </a:extLst>
          </p:cNvPr>
          <p:cNvSpPr/>
          <p:nvPr/>
        </p:nvSpPr>
        <p:spPr>
          <a:xfrm>
            <a:off x="5769129" y="43031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9" name="אליפסה 218">
            <a:extLst>
              <a:ext uri="{FF2B5EF4-FFF2-40B4-BE49-F238E27FC236}">
                <a16:creationId xmlns:a16="http://schemas.microsoft.com/office/drawing/2014/main" id="{53653E68-A2C6-4C5E-2BB3-56EB1E46D90B}"/>
              </a:ext>
            </a:extLst>
          </p:cNvPr>
          <p:cNvSpPr/>
          <p:nvPr/>
        </p:nvSpPr>
        <p:spPr>
          <a:xfrm>
            <a:off x="6045837" y="420412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0" name="אליפסה 219">
            <a:extLst>
              <a:ext uri="{FF2B5EF4-FFF2-40B4-BE49-F238E27FC236}">
                <a16:creationId xmlns:a16="http://schemas.microsoft.com/office/drawing/2014/main" id="{CA395750-BFD1-1164-1EC2-908B471BC70C}"/>
              </a:ext>
            </a:extLst>
          </p:cNvPr>
          <p:cNvSpPr/>
          <p:nvPr/>
        </p:nvSpPr>
        <p:spPr>
          <a:xfrm>
            <a:off x="6322545" y="43793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1" name="אליפסה 220">
            <a:extLst>
              <a:ext uri="{FF2B5EF4-FFF2-40B4-BE49-F238E27FC236}">
                <a16:creationId xmlns:a16="http://schemas.microsoft.com/office/drawing/2014/main" id="{963D0700-B7B7-5B88-3982-80C9777B2134}"/>
              </a:ext>
            </a:extLst>
          </p:cNvPr>
          <p:cNvSpPr/>
          <p:nvPr/>
        </p:nvSpPr>
        <p:spPr>
          <a:xfrm>
            <a:off x="6599253" y="420412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2" name="אליפסה 221">
            <a:extLst>
              <a:ext uri="{FF2B5EF4-FFF2-40B4-BE49-F238E27FC236}">
                <a16:creationId xmlns:a16="http://schemas.microsoft.com/office/drawing/2014/main" id="{45AE04AA-A3FC-DF42-9BFD-9D69D787D1E7}"/>
              </a:ext>
            </a:extLst>
          </p:cNvPr>
          <p:cNvSpPr/>
          <p:nvPr/>
        </p:nvSpPr>
        <p:spPr>
          <a:xfrm>
            <a:off x="6875961" y="43412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3" name="אליפסה 222">
            <a:extLst>
              <a:ext uri="{FF2B5EF4-FFF2-40B4-BE49-F238E27FC236}">
                <a16:creationId xmlns:a16="http://schemas.microsoft.com/office/drawing/2014/main" id="{C9FE8FE4-DC2A-BF1C-6187-2955CB68410B}"/>
              </a:ext>
            </a:extLst>
          </p:cNvPr>
          <p:cNvSpPr/>
          <p:nvPr/>
        </p:nvSpPr>
        <p:spPr>
          <a:xfrm>
            <a:off x="7152669" y="415840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4" name="אליפסה 223">
            <a:extLst>
              <a:ext uri="{FF2B5EF4-FFF2-40B4-BE49-F238E27FC236}">
                <a16:creationId xmlns:a16="http://schemas.microsoft.com/office/drawing/2014/main" id="{80C4E65F-D08C-82F3-CF11-2ACD1990C355}"/>
              </a:ext>
            </a:extLst>
          </p:cNvPr>
          <p:cNvSpPr/>
          <p:nvPr/>
        </p:nvSpPr>
        <p:spPr>
          <a:xfrm>
            <a:off x="7429377" y="420412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5" name="אליפסה 224">
            <a:extLst>
              <a:ext uri="{FF2B5EF4-FFF2-40B4-BE49-F238E27FC236}">
                <a16:creationId xmlns:a16="http://schemas.microsoft.com/office/drawing/2014/main" id="{5D037964-F92B-E99B-4556-FD0E5D3A5A8F}"/>
              </a:ext>
            </a:extLst>
          </p:cNvPr>
          <p:cNvSpPr/>
          <p:nvPr/>
        </p:nvSpPr>
        <p:spPr>
          <a:xfrm>
            <a:off x="7706085" y="404410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6" name="אליפסה 225">
            <a:extLst>
              <a:ext uri="{FF2B5EF4-FFF2-40B4-BE49-F238E27FC236}">
                <a16:creationId xmlns:a16="http://schemas.microsoft.com/office/drawing/2014/main" id="{B136399A-AB71-137D-1879-2A0BCD65B034}"/>
              </a:ext>
            </a:extLst>
          </p:cNvPr>
          <p:cNvSpPr/>
          <p:nvPr/>
        </p:nvSpPr>
        <p:spPr>
          <a:xfrm>
            <a:off x="7982793" y="39221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7" name="אליפסה 226">
            <a:extLst>
              <a:ext uri="{FF2B5EF4-FFF2-40B4-BE49-F238E27FC236}">
                <a16:creationId xmlns:a16="http://schemas.microsoft.com/office/drawing/2014/main" id="{3B8F4BB1-93ED-A05D-FFA8-58C8538D090E}"/>
              </a:ext>
            </a:extLst>
          </p:cNvPr>
          <p:cNvSpPr/>
          <p:nvPr/>
        </p:nvSpPr>
        <p:spPr>
          <a:xfrm>
            <a:off x="8259501" y="39221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8" name="אליפסה 227">
            <a:extLst>
              <a:ext uri="{FF2B5EF4-FFF2-40B4-BE49-F238E27FC236}">
                <a16:creationId xmlns:a16="http://schemas.microsoft.com/office/drawing/2014/main" id="{D6DED279-635D-8A85-B5A7-51CDA0D7F8A2}"/>
              </a:ext>
            </a:extLst>
          </p:cNvPr>
          <p:cNvSpPr/>
          <p:nvPr/>
        </p:nvSpPr>
        <p:spPr>
          <a:xfrm>
            <a:off x="8536209" y="396790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9" name="אליפסה 228">
            <a:extLst>
              <a:ext uri="{FF2B5EF4-FFF2-40B4-BE49-F238E27FC236}">
                <a16:creationId xmlns:a16="http://schemas.microsoft.com/office/drawing/2014/main" id="{2E1EF006-937F-ED18-642B-D1F79701289E}"/>
              </a:ext>
            </a:extLst>
          </p:cNvPr>
          <p:cNvSpPr/>
          <p:nvPr/>
        </p:nvSpPr>
        <p:spPr>
          <a:xfrm>
            <a:off x="8812917" y="396790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0" name="אליפסה 229">
            <a:extLst>
              <a:ext uri="{FF2B5EF4-FFF2-40B4-BE49-F238E27FC236}">
                <a16:creationId xmlns:a16="http://schemas.microsoft.com/office/drawing/2014/main" id="{B31D1AE5-A44C-A945-F009-D1632858BDF2}"/>
              </a:ext>
            </a:extLst>
          </p:cNvPr>
          <p:cNvSpPr/>
          <p:nvPr/>
        </p:nvSpPr>
        <p:spPr>
          <a:xfrm>
            <a:off x="9085975" y="389170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1" name="אליפסה 230">
            <a:extLst>
              <a:ext uri="{FF2B5EF4-FFF2-40B4-BE49-F238E27FC236}">
                <a16:creationId xmlns:a16="http://schemas.microsoft.com/office/drawing/2014/main" id="{AEE2DDD8-0BDF-C582-8228-B21BEE00DAB4}"/>
              </a:ext>
            </a:extLst>
          </p:cNvPr>
          <p:cNvSpPr/>
          <p:nvPr/>
        </p:nvSpPr>
        <p:spPr>
          <a:xfrm>
            <a:off x="9362683" y="396790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2" name="אליפסה 231">
            <a:extLst>
              <a:ext uri="{FF2B5EF4-FFF2-40B4-BE49-F238E27FC236}">
                <a16:creationId xmlns:a16="http://schemas.microsoft.com/office/drawing/2014/main" id="{DF2E5ED9-0525-A57E-4184-011D68783426}"/>
              </a:ext>
            </a:extLst>
          </p:cNvPr>
          <p:cNvSpPr/>
          <p:nvPr/>
        </p:nvSpPr>
        <p:spPr>
          <a:xfrm>
            <a:off x="9639391" y="39221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3" name="אליפסה 232">
            <a:extLst>
              <a:ext uri="{FF2B5EF4-FFF2-40B4-BE49-F238E27FC236}">
                <a16:creationId xmlns:a16="http://schemas.microsoft.com/office/drawing/2014/main" id="{6EDECB1E-6CCA-BC8D-9861-154FAD1E8BF4}"/>
              </a:ext>
            </a:extLst>
          </p:cNvPr>
          <p:cNvSpPr/>
          <p:nvPr/>
        </p:nvSpPr>
        <p:spPr>
          <a:xfrm>
            <a:off x="9916099" y="39221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4" name="אליפסה 233">
            <a:extLst>
              <a:ext uri="{FF2B5EF4-FFF2-40B4-BE49-F238E27FC236}">
                <a16:creationId xmlns:a16="http://schemas.microsoft.com/office/drawing/2014/main" id="{061CE58F-497F-9342-E116-AEEE6F5679FC}"/>
              </a:ext>
            </a:extLst>
          </p:cNvPr>
          <p:cNvSpPr/>
          <p:nvPr/>
        </p:nvSpPr>
        <p:spPr>
          <a:xfrm>
            <a:off x="3555465" y="469942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5" name="אליפסה 234">
            <a:extLst>
              <a:ext uri="{FF2B5EF4-FFF2-40B4-BE49-F238E27FC236}">
                <a16:creationId xmlns:a16="http://schemas.microsoft.com/office/drawing/2014/main" id="{D6ED1A0F-78CB-621A-6E01-324B6F443B6C}"/>
              </a:ext>
            </a:extLst>
          </p:cNvPr>
          <p:cNvSpPr/>
          <p:nvPr/>
        </p:nvSpPr>
        <p:spPr>
          <a:xfrm>
            <a:off x="3809487" y="469942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6" name="אליפסה 235">
            <a:extLst>
              <a:ext uri="{FF2B5EF4-FFF2-40B4-BE49-F238E27FC236}">
                <a16:creationId xmlns:a16="http://schemas.microsoft.com/office/drawing/2014/main" id="{A7FE50AD-51FC-5056-4CEC-00EC8D2D2888}"/>
              </a:ext>
            </a:extLst>
          </p:cNvPr>
          <p:cNvSpPr/>
          <p:nvPr/>
        </p:nvSpPr>
        <p:spPr>
          <a:xfrm>
            <a:off x="4108881" y="47832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7" name="אליפסה 236">
            <a:extLst>
              <a:ext uri="{FF2B5EF4-FFF2-40B4-BE49-F238E27FC236}">
                <a16:creationId xmlns:a16="http://schemas.microsoft.com/office/drawing/2014/main" id="{FF7E9C45-9615-C0C8-2725-F39CC2129445}"/>
              </a:ext>
            </a:extLst>
          </p:cNvPr>
          <p:cNvSpPr/>
          <p:nvPr/>
        </p:nvSpPr>
        <p:spPr>
          <a:xfrm>
            <a:off x="4385589" y="469942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8" name="אליפסה 237">
            <a:extLst>
              <a:ext uri="{FF2B5EF4-FFF2-40B4-BE49-F238E27FC236}">
                <a16:creationId xmlns:a16="http://schemas.microsoft.com/office/drawing/2014/main" id="{91C00AA1-BC0E-BD71-526E-BDDDAEF6F1F3}"/>
              </a:ext>
            </a:extLst>
          </p:cNvPr>
          <p:cNvSpPr/>
          <p:nvPr/>
        </p:nvSpPr>
        <p:spPr>
          <a:xfrm>
            <a:off x="4662297" y="476800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9" name="אליפסה 238">
            <a:extLst>
              <a:ext uri="{FF2B5EF4-FFF2-40B4-BE49-F238E27FC236}">
                <a16:creationId xmlns:a16="http://schemas.microsoft.com/office/drawing/2014/main" id="{637676EF-CB6E-6FD2-9BDE-04A70A96B299}"/>
              </a:ext>
            </a:extLst>
          </p:cNvPr>
          <p:cNvSpPr/>
          <p:nvPr/>
        </p:nvSpPr>
        <p:spPr>
          <a:xfrm>
            <a:off x="4939005" y="469942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0" name="אליפסה 239">
            <a:extLst>
              <a:ext uri="{FF2B5EF4-FFF2-40B4-BE49-F238E27FC236}">
                <a16:creationId xmlns:a16="http://schemas.microsoft.com/office/drawing/2014/main" id="{301B30C8-3B12-E036-8306-8C49E68C5D7A}"/>
              </a:ext>
            </a:extLst>
          </p:cNvPr>
          <p:cNvSpPr/>
          <p:nvPr/>
        </p:nvSpPr>
        <p:spPr>
          <a:xfrm>
            <a:off x="5215713" y="477562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1" name="אליפסה 240">
            <a:extLst>
              <a:ext uri="{FF2B5EF4-FFF2-40B4-BE49-F238E27FC236}">
                <a16:creationId xmlns:a16="http://schemas.microsoft.com/office/drawing/2014/main" id="{975DF0B7-A7A6-E95E-1984-77DC6172FC5E}"/>
              </a:ext>
            </a:extLst>
          </p:cNvPr>
          <p:cNvSpPr/>
          <p:nvPr/>
        </p:nvSpPr>
        <p:spPr>
          <a:xfrm>
            <a:off x="5492421" y="44936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2" name="אליפסה 241">
            <a:extLst>
              <a:ext uri="{FF2B5EF4-FFF2-40B4-BE49-F238E27FC236}">
                <a16:creationId xmlns:a16="http://schemas.microsoft.com/office/drawing/2014/main" id="{6E0A3F30-16D3-69A8-E43A-214F788BF2D1}"/>
              </a:ext>
            </a:extLst>
          </p:cNvPr>
          <p:cNvSpPr/>
          <p:nvPr/>
        </p:nvSpPr>
        <p:spPr>
          <a:xfrm>
            <a:off x="5769129" y="45927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3" name="אליפסה 242">
            <a:extLst>
              <a:ext uri="{FF2B5EF4-FFF2-40B4-BE49-F238E27FC236}">
                <a16:creationId xmlns:a16="http://schemas.microsoft.com/office/drawing/2014/main" id="{203A6E84-C74D-09DC-13BF-E8C781459399}"/>
              </a:ext>
            </a:extLst>
          </p:cNvPr>
          <p:cNvSpPr/>
          <p:nvPr/>
        </p:nvSpPr>
        <p:spPr>
          <a:xfrm>
            <a:off x="6045837" y="44936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4" name="אליפסה 243">
            <a:extLst>
              <a:ext uri="{FF2B5EF4-FFF2-40B4-BE49-F238E27FC236}">
                <a16:creationId xmlns:a16="http://schemas.microsoft.com/office/drawing/2014/main" id="{076D5843-D839-9B22-C233-C14B46123581}"/>
              </a:ext>
            </a:extLst>
          </p:cNvPr>
          <p:cNvSpPr/>
          <p:nvPr/>
        </p:nvSpPr>
        <p:spPr>
          <a:xfrm>
            <a:off x="6322545" y="46689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5" name="אליפסה 244">
            <a:extLst>
              <a:ext uri="{FF2B5EF4-FFF2-40B4-BE49-F238E27FC236}">
                <a16:creationId xmlns:a16="http://schemas.microsoft.com/office/drawing/2014/main" id="{C34B0BA4-4E7D-E650-4C78-D21F57311459}"/>
              </a:ext>
            </a:extLst>
          </p:cNvPr>
          <p:cNvSpPr/>
          <p:nvPr/>
        </p:nvSpPr>
        <p:spPr>
          <a:xfrm>
            <a:off x="6599253" y="44936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6" name="אליפסה 245">
            <a:extLst>
              <a:ext uri="{FF2B5EF4-FFF2-40B4-BE49-F238E27FC236}">
                <a16:creationId xmlns:a16="http://schemas.microsoft.com/office/drawing/2014/main" id="{7DA900E8-6A93-D5CC-06F4-1C5D1D5E76F4}"/>
              </a:ext>
            </a:extLst>
          </p:cNvPr>
          <p:cNvSpPr/>
          <p:nvPr/>
        </p:nvSpPr>
        <p:spPr>
          <a:xfrm>
            <a:off x="6875961" y="46308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7" name="אליפסה 246">
            <a:extLst>
              <a:ext uri="{FF2B5EF4-FFF2-40B4-BE49-F238E27FC236}">
                <a16:creationId xmlns:a16="http://schemas.microsoft.com/office/drawing/2014/main" id="{90C93B05-49E2-BCA8-DAD9-6C0C2FFC9DE7}"/>
              </a:ext>
            </a:extLst>
          </p:cNvPr>
          <p:cNvSpPr/>
          <p:nvPr/>
        </p:nvSpPr>
        <p:spPr>
          <a:xfrm>
            <a:off x="7152669" y="444796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8" name="אליפסה 247">
            <a:extLst>
              <a:ext uri="{FF2B5EF4-FFF2-40B4-BE49-F238E27FC236}">
                <a16:creationId xmlns:a16="http://schemas.microsoft.com/office/drawing/2014/main" id="{068D8CB6-7183-DDD4-7F28-63852D744A89}"/>
              </a:ext>
            </a:extLst>
          </p:cNvPr>
          <p:cNvSpPr/>
          <p:nvPr/>
        </p:nvSpPr>
        <p:spPr>
          <a:xfrm>
            <a:off x="7429377" y="449368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9" name="אליפסה 248">
            <a:extLst>
              <a:ext uri="{FF2B5EF4-FFF2-40B4-BE49-F238E27FC236}">
                <a16:creationId xmlns:a16="http://schemas.microsoft.com/office/drawing/2014/main" id="{9019AF6C-594B-ADBE-78EF-97C3EA2B3DE6}"/>
              </a:ext>
            </a:extLst>
          </p:cNvPr>
          <p:cNvSpPr/>
          <p:nvPr/>
        </p:nvSpPr>
        <p:spPr>
          <a:xfrm>
            <a:off x="7706085" y="433366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0" name="אליפסה 249">
            <a:extLst>
              <a:ext uri="{FF2B5EF4-FFF2-40B4-BE49-F238E27FC236}">
                <a16:creationId xmlns:a16="http://schemas.microsoft.com/office/drawing/2014/main" id="{07C20011-9D30-D67C-8623-5B0D4DE32B98}"/>
              </a:ext>
            </a:extLst>
          </p:cNvPr>
          <p:cNvSpPr/>
          <p:nvPr/>
        </p:nvSpPr>
        <p:spPr>
          <a:xfrm>
            <a:off x="7982793" y="42117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1" name="אליפסה 250">
            <a:extLst>
              <a:ext uri="{FF2B5EF4-FFF2-40B4-BE49-F238E27FC236}">
                <a16:creationId xmlns:a16="http://schemas.microsoft.com/office/drawing/2014/main" id="{F6856908-0585-031B-1CAB-5556F0B14A47}"/>
              </a:ext>
            </a:extLst>
          </p:cNvPr>
          <p:cNvSpPr/>
          <p:nvPr/>
        </p:nvSpPr>
        <p:spPr>
          <a:xfrm>
            <a:off x="8259501" y="42117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2" name="אליפסה 251">
            <a:extLst>
              <a:ext uri="{FF2B5EF4-FFF2-40B4-BE49-F238E27FC236}">
                <a16:creationId xmlns:a16="http://schemas.microsoft.com/office/drawing/2014/main" id="{778B3085-0A91-9627-4883-DA7E0BB983C1}"/>
              </a:ext>
            </a:extLst>
          </p:cNvPr>
          <p:cNvSpPr/>
          <p:nvPr/>
        </p:nvSpPr>
        <p:spPr>
          <a:xfrm>
            <a:off x="8536209" y="425746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3" name="אליפסה 252">
            <a:extLst>
              <a:ext uri="{FF2B5EF4-FFF2-40B4-BE49-F238E27FC236}">
                <a16:creationId xmlns:a16="http://schemas.microsoft.com/office/drawing/2014/main" id="{5E7E2B79-8881-9241-A969-94E09A0CCB22}"/>
              </a:ext>
            </a:extLst>
          </p:cNvPr>
          <p:cNvSpPr/>
          <p:nvPr/>
        </p:nvSpPr>
        <p:spPr>
          <a:xfrm>
            <a:off x="8812917" y="425746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4" name="אליפסה 253">
            <a:extLst>
              <a:ext uri="{FF2B5EF4-FFF2-40B4-BE49-F238E27FC236}">
                <a16:creationId xmlns:a16="http://schemas.microsoft.com/office/drawing/2014/main" id="{500C185D-0B5D-2F1D-4139-DBF498E9D037}"/>
              </a:ext>
            </a:extLst>
          </p:cNvPr>
          <p:cNvSpPr/>
          <p:nvPr/>
        </p:nvSpPr>
        <p:spPr>
          <a:xfrm>
            <a:off x="9085975" y="418126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5" name="אליפסה 254">
            <a:extLst>
              <a:ext uri="{FF2B5EF4-FFF2-40B4-BE49-F238E27FC236}">
                <a16:creationId xmlns:a16="http://schemas.microsoft.com/office/drawing/2014/main" id="{B8989004-6AF8-0671-67CD-637EB66EFB95}"/>
              </a:ext>
            </a:extLst>
          </p:cNvPr>
          <p:cNvSpPr/>
          <p:nvPr/>
        </p:nvSpPr>
        <p:spPr>
          <a:xfrm>
            <a:off x="9362683" y="425746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6" name="אליפסה 255">
            <a:extLst>
              <a:ext uri="{FF2B5EF4-FFF2-40B4-BE49-F238E27FC236}">
                <a16:creationId xmlns:a16="http://schemas.microsoft.com/office/drawing/2014/main" id="{58E720F5-CCCD-AD63-AC75-BB10377F5B03}"/>
              </a:ext>
            </a:extLst>
          </p:cNvPr>
          <p:cNvSpPr/>
          <p:nvPr/>
        </p:nvSpPr>
        <p:spPr>
          <a:xfrm>
            <a:off x="9639391" y="42117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7" name="אליפסה 256">
            <a:extLst>
              <a:ext uri="{FF2B5EF4-FFF2-40B4-BE49-F238E27FC236}">
                <a16:creationId xmlns:a16="http://schemas.microsoft.com/office/drawing/2014/main" id="{B640697C-1B91-301F-0F4F-86CB9E37FA98}"/>
              </a:ext>
            </a:extLst>
          </p:cNvPr>
          <p:cNvSpPr/>
          <p:nvPr/>
        </p:nvSpPr>
        <p:spPr>
          <a:xfrm>
            <a:off x="9916099" y="4211748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1" name="מלבן: פינות מעוגלות 50">
            <a:extLst>
              <a:ext uri="{FF2B5EF4-FFF2-40B4-BE49-F238E27FC236}">
                <a16:creationId xmlns:a16="http://schemas.microsoft.com/office/drawing/2014/main" id="{DC4764D5-19A5-4291-5CB9-058BF3995FD6}"/>
              </a:ext>
            </a:extLst>
          </p:cNvPr>
          <p:cNvSpPr/>
          <p:nvPr/>
        </p:nvSpPr>
        <p:spPr>
          <a:xfrm>
            <a:off x="2853647" y="807227"/>
            <a:ext cx="219919" cy="4942390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FFFF00"/>
              </a:gs>
              <a:gs pos="0">
                <a:srgbClr val="00B050"/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4" name="מחבר ישר 53">
            <a:extLst>
              <a:ext uri="{FF2B5EF4-FFF2-40B4-BE49-F238E27FC236}">
                <a16:creationId xmlns:a16="http://schemas.microsoft.com/office/drawing/2014/main" id="{3DB86729-34B5-D5D5-031F-0DCCA2C0409D}"/>
              </a:ext>
            </a:extLst>
          </p:cNvPr>
          <p:cNvCxnSpPr>
            <a:cxnSpLocks/>
          </p:cNvCxnSpPr>
          <p:nvPr/>
        </p:nvCxnSpPr>
        <p:spPr>
          <a:xfrm>
            <a:off x="3261360" y="5747216"/>
            <a:ext cx="6868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מחבר ישר 55">
            <a:extLst>
              <a:ext uri="{FF2B5EF4-FFF2-40B4-BE49-F238E27FC236}">
                <a16:creationId xmlns:a16="http://schemas.microsoft.com/office/drawing/2014/main" id="{FD9EBE76-DAB7-FD23-F893-F6384A6E5AC6}"/>
              </a:ext>
            </a:extLst>
          </p:cNvPr>
          <p:cNvCxnSpPr>
            <a:cxnSpLocks/>
          </p:cNvCxnSpPr>
          <p:nvPr/>
        </p:nvCxnSpPr>
        <p:spPr>
          <a:xfrm flipV="1">
            <a:off x="3413760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מחבר ישר 58">
            <a:extLst>
              <a:ext uri="{FF2B5EF4-FFF2-40B4-BE49-F238E27FC236}">
                <a16:creationId xmlns:a16="http://schemas.microsoft.com/office/drawing/2014/main" id="{43A9C67C-E16F-27F9-A38E-E11BF3C284F4}"/>
              </a:ext>
            </a:extLst>
          </p:cNvPr>
          <p:cNvCxnSpPr>
            <a:cxnSpLocks/>
          </p:cNvCxnSpPr>
          <p:nvPr/>
        </p:nvCxnSpPr>
        <p:spPr>
          <a:xfrm flipV="1">
            <a:off x="3892006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מחבר ישר 64">
            <a:extLst>
              <a:ext uri="{FF2B5EF4-FFF2-40B4-BE49-F238E27FC236}">
                <a16:creationId xmlns:a16="http://schemas.microsoft.com/office/drawing/2014/main" id="{A07E0DDD-8CDB-608F-23EA-CE1357D43603}"/>
              </a:ext>
            </a:extLst>
          </p:cNvPr>
          <p:cNvCxnSpPr>
            <a:cxnSpLocks/>
          </p:cNvCxnSpPr>
          <p:nvPr/>
        </p:nvCxnSpPr>
        <p:spPr>
          <a:xfrm flipV="1">
            <a:off x="4370252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מחבר ישר 65">
            <a:extLst>
              <a:ext uri="{FF2B5EF4-FFF2-40B4-BE49-F238E27FC236}">
                <a16:creationId xmlns:a16="http://schemas.microsoft.com/office/drawing/2014/main" id="{078EB8D9-F993-7A48-806E-173E297F3FAF}"/>
              </a:ext>
            </a:extLst>
          </p:cNvPr>
          <p:cNvCxnSpPr>
            <a:cxnSpLocks/>
          </p:cNvCxnSpPr>
          <p:nvPr/>
        </p:nvCxnSpPr>
        <p:spPr>
          <a:xfrm flipV="1">
            <a:off x="4848498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מחבר ישר 66">
            <a:extLst>
              <a:ext uri="{FF2B5EF4-FFF2-40B4-BE49-F238E27FC236}">
                <a16:creationId xmlns:a16="http://schemas.microsoft.com/office/drawing/2014/main" id="{84C0E80D-89F4-6BF9-30C7-B915FD93E39C}"/>
              </a:ext>
            </a:extLst>
          </p:cNvPr>
          <p:cNvCxnSpPr>
            <a:cxnSpLocks/>
          </p:cNvCxnSpPr>
          <p:nvPr/>
        </p:nvCxnSpPr>
        <p:spPr>
          <a:xfrm flipV="1">
            <a:off x="5326744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מחבר ישר 67">
            <a:extLst>
              <a:ext uri="{FF2B5EF4-FFF2-40B4-BE49-F238E27FC236}">
                <a16:creationId xmlns:a16="http://schemas.microsoft.com/office/drawing/2014/main" id="{99B9BEBD-73E8-4C53-FB19-A0EB8700B2DD}"/>
              </a:ext>
            </a:extLst>
          </p:cNvPr>
          <p:cNvCxnSpPr>
            <a:cxnSpLocks/>
          </p:cNvCxnSpPr>
          <p:nvPr/>
        </p:nvCxnSpPr>
        <p:spPr>
          <a:xfrm flipV="1">
            <a:off x="5804990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מחבר ישר 68">
            <a:extLst>
              <a:ext uri="{FF2B5EF4-FFF2-40B4-BE49-F238E27FC236}">
                <a16:creationId xmlns:a16="http://schemas.microsoft.com/office/drawing/2014/main" id="{16958821-FBBE-5FBD-C69A-B0FB93655ACE}"/>
              </a:ext>
            </a:extLst>
          </p:cNvPr>
          <p:cNvCxnSpPr>
            <a:cxnSpLocks/>
          </p:cNvCxnSpPr>
          <p:nvPr/>
        </p:nvCxnSpPr>
        <p:spPr>
          <a:xfrm flipV="1">
            <a:off x="6283236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מחבר ישר 76">
            <a:extLst>
              <a:ext uri="{FF2B5EF4-FFF2-40B4-BE49-F238E27FC236}">
                <a16:creationId xmlns:a16="http://schemas.microsoft.com/office/drawing/2014/main" id="{03975591-2C21-67D2-E24E-FAF8F3D63D09}"/>
              </a:ext>
            </a:extLst>
          </p:cNvPr>
          <p:cNvCxnSpPr>
            <a:cxnSpLocks/>
          </p:cNvCxnSpPr>
          <p:nvPr/>
        </p:nvCxnSpPr>
        <p:spPr>
          <a:xfrm flipV="1">
            <a:off x="6761482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מחבר ישר 77">
            <a:extLst>
              <a:ext uri="{FF2B5EF4-FFF2-40B4-BE49-F238E27FC236}">
                <a16:creationId xmlns:a16="http://schemas.microsoft.com/office/drawing/2014/main" id="{C12515F5-AD91-9B97-2180-3A0F6FFB41BE}"/>
              </a:ext>
            </a:extLst>
          </p:cNvPr>
          <p:cNvCxnSpPr>
            <a:cxnSpLocks/>
          </p:cNvCxnSpPr>
          <p:nvPr/>
        </p:nvCxnSpPr>
        <p:spPr>
          <a:xfrm flipV="1">
            <a:off x="7239728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מחבר ישר 78">
            <a:extLst>
              <a:ext uri="{FF2B5EF4-FFF2-40B4-BE49-F238E27FC236}">
                <a16:creationId xmlns:a16="http://schemas.microsoft.com/office/drawing/2014/main" id="{7DF5BDC5-8D7F-1AE1-B08D-47F6D7E22C58}"/>
              </a:ext>
            </a:extLst>
          </p:cNvPr>
          <p:cNvCxnSpPr>
            <a:cxnSpLocks/>
          </p:cNvCxnSpPr>
          <p:nvPr/>
        </p:nvCxnSpPr>
        <p:spPr>
          <a:xfrm flipV="1">
            <a:off x="7717974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מחבר ישר 79">
            <a:extLst>
              <a:ext uri="{FF2B5EF4-FFF2-40B4-BE49-F238E27FC236}">
                <a16:creationId xmlns:a16="http://schemas.microsoft.com/office/drawing/2014/main" id="{2E1622C3-D027-86DB-993B-02E6B2278ADC}"/>
              </a:ext>
            </a:extLst>
          </p:cNvPr>
          <p:cNvCxnSpPr>
            <a:cxnSpLocks/>
          </p:cNvCxnSpPr>
          <p:nvPr/>
        </p:nvCxnSpPr>
        <p:spPr>
          <a:xfrm flipV="1">
            <a:off x="8196220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מחבר ישר 85">
            <a:extLst>
              <a:ext uri="{FF2B5EF4-FFF2-40B4-BE49-F238E27FC236}">
                <a16:creationId xmlns:a16="http://schemas.microsoft.com/office/drawing/2014/main" id="{51E1CC6E-7BD4-8B19-9920-721861F770AC}"/>
              </a:ext>
            </a:extLst>
          </p:cNvPr>
          <p:cNvCxnSpPr>
            <a:cxnSpLocks/>
          </p:cNvCxnSpPr>
          <p:nvPr/>
        </p:nvCxnSpPr>
        <p:spPr>
          <a:xfrm flipV="1">
            <a:off x="8674466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מחבר ישר 86">
            <a:extLst>
              <a:ext uri="{FF2B5EF4-FFF2-40B4-BE49-F238E27FC236}">
                <a16:creationId xmlns:a16="http://schemas.microsoft.com/office/drawing/2014/main" id="{C9D87EC9-414A-A1A8-A8C1-89ADF2068EBC}"/>
              </a:ext>
            </a:extLst>
          </p:cNvPr>
          <p:cNvCxnSpPr>
            <a:cxnSpLocks/>
          </p:cNvCxnSpPr>
          <p:nvPr/>
        </p:nvCxnSpPr>
        <p:spPr>
          <a:xfrm flipV="1">
            <a:off x="9152712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מחבר ישר 87">
            <a:extLst>
              <a:ext uri="{FF2B5EF4-FFF2-40B4-BE49-F238E27FC236}">
                <a16:creationId xmlns:a16="http://schemas.microsoft.com/office/drawing/2014/main" id="{EFAFAB48-46F4-DD15-4C24-965D13080D01}"/>
              </a:ext>
            </a:extLst>
          </p:cNvPr>
          <p:cNvCxnSpPr>
            <a:cxnSpLocks/>
          </p:cNvCxnSpPr>
          <p:nvPr/>
        </p:nvCxnSpPr>
        <p:spPr>
          <a:xfrm flipV="1">
            <a:off x="9630958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מחבר ישר 88">
            <a:extLst>
              <a:ext uri="{FF2B5EF4-FFF2-40B4-BE49-F238E27FC236}">
                <a16:creationId xmlns:a16="http://schemas.microsoft.com/office/drawing/2014/main" id="{EB2BE3C8-880E-DA00-BED4-ECAFD85325B8}"/>
              </a:ext>
            </a:extLst>
          </p:cNvPr>
          <p:cNvCxnSpPr>
            <a:cxnSpLocks/>
          </p:cNvCxnSpPr>
          <p:nvPr/>
        </p:nvCxnSpPr>
        <p:spPr>
          <a:xfrm flipV="1">
            <a:off x="10109200" y="5642272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336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25430-65EC-9762-E136-C90711ED9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: פינות מעוגלות 4">
            <a:extLst>
              <a:ext uri="{FF2B5EF4-FFF2-40B4-BE49-F238E27FC236}">
                <a16:creationId xmlns:a16="http://schemas.microsoft.com/office/drawing/2014/main" id="{CF963203-290A-25E8-58E9-F7E9664D1DC3}"/>
              </a:ext>
            </a:extLst>
          </p:cNvPr>
          <p:cNvSpPr/>
          <p:nvPr/>
        </p:nvSpPr>
        <p:spPr>
          <a:xfrm>
            <a:off x="2844759" y="804826"/>
            <a:ext cx="219919" cy="4942390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FFFF00"/>
              </a:gs>
              <a:gs pos="0">
                <a:srgbClr val="00B050"/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751D88C9-5C43-71E5-A7CF-D336BE87FCA5}"/>
              </a:ext>
            </a:extLst>
          </p:cNvPr>
          <p:cNvCxnSpPr>
            <a:cxnSpLocks/>
          </p:cNvCxnSpPr>
          <p:nvPr/>
        </p:nvCxnSpPr>
        <p:spPr>
          <a:xfrm>
            <a:off x="3261360" y="12495552"/>
            <a:ext cx="6868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ישר 9">
            <a:extLst>
              <a:ext uri="{FF2B5EF4-FFF2-40B4-BE49-F238E27FC236}">
                <a16:creationId xmlns:a16="http://schemas.microsoft.com/office/drawing/2014/main" id="{4164796E-BD13-F726-33B5-09987B35D93B}"/>
              </a:ext>
            </a:extLst>
          </p:cNvPr>
          <p:cNvCxnSpPr>
            <a:cxnSpLocks/>
          </p:cNvCxnSpPr>
          <p:nvPr/>
        </p:nvCxnSpPr>
        <p:spPr>
          <a:xfrm flipV="1">
            <a:off x="3413760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DDA39B29-0E80-F915-485F-AB13E30A6D2D}"/>
              </a:ext>
            </a:extLst>
          </p:cNvPr>
          <p:cNvCxnSpPr>
            <a:cxnSpLocks/>
          </p:cNvCxnSpPr>
          <p:nvPr/>
        </p:nvCxnSpPr>
        <p:spPr>
          <a:xfrm flipV="1">
            <a:off x="3892006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ישר 12">
            <a:extLst>
              <a:ext uri="{FF2B5EF4-FFF2-40B4-BE49-F238E27FC236}">
                <a16:creationId xmlns:a16="http://schemas.microsoft.com/office/drawing/2014/main" id="{D9950226-A02B-B979-76B9-3A6DA0D84DA1}"/>
              </a:ext>
            </a:extLst>
          </p:cNvPr>
          <p:cNvCxnSpPr>
            <a:cxnSpLocks/>
          </p:cNvCxnSpPr>
          <p:nvPr/>
        </p:nvCxnSpPr>
        <p:spPr>
          <a:xfrm flipV="1">
            <a:off x="4370252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B38B84C4-30DA-A29A-5BD4-BFD36699D8E2}"/>
              </a:ext>
            </a:extLst>
          </p:cNvPr>
          <p:cNvCxnSpPr>
            <a:cxnSpLocks/>
          </p:cNvCxnSpPr>
          <p:nvPr/>
        </p:nvCxnSpPr>
        <p:spPr>
          <a:xfrm flipV="1">
            <a:off x="4848498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5F6263D2-E3E4-4159-6E45-076074F23215}"/>
              </a:ext>
            </a:extLst>
          </p:cNvPr>
          <p:cNvCxnSpPr>
            <a:cxnSpLocks/>
          </p:cNvCxnSpPr>
          <p:nvPr/>
        </p:nvCxnSpPr>
        <p:spPr>
          <a:xfrm flipV="1">
            <a:off x="5326744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ישר 15">
            <a:extLst>
              <a:ext uri="{FF2B5EF4-FFF2-40B4-BE49-F238E27FC236}">
                <a16:creationId xmlns:a16="http://schemas.microsoft.com/office/drawing/2014/main" id="{381AAF3F-2838-CA66-E99D-71A4B0D52663}"/>
              </a:ext>
            </a:extLst>
          </p:cNvPr>
          <p:cNvCxnSpPr>
            <a:cxnSpLocks/>
          </p:cNvCxnSpPr>
          <p:nvPr/>
        </p:nvCxnSpPr>
        <p:spPr>
          <a:xfrm flipV="1">
            <a:off x="5804990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63247D9E-A502-FF17-DE62-96F99C504885}"/>
              </a:ext>
            </a:extLst>
          </p:cNvPr>
          <p:cNvCxnSpPr>
            <a:cxnSpLocks/>
          </p:cNvCxnSpPr>
          <p:nvPr/>
        </p:nvCxnSpPr>
        <p:spPr>
          <a:xfrm flipV="1">
            <a:off x="6283236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AEA7EC20-D8A8-3D6D-5527-A1F500496F22}"/>
              </a:ext>
            </a:extLst>
          </p:cNvPr>
          <p:cNvCxnSpPr>
            <a:cxnSpLocks/>
          </p:cNvCxnSpPr>
          <p:nvPr/>
        </p:nvCxnSpPr>
        <p:spPr>
          <a:xfrm flipV="1">
            <a:off x="6761482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ישר 18">
            <a:extLst>
              <a:ext uri="{FF2B5EF4-FFF2-40B4-BE49-F238E27FC236}">
                <a16:creationId xmlns:a16="http://schemas.microsoft.com/office/drawing/2014/main" id="{76BC05FD-B936-958A-87FC-C9E2EB0A7A9E}"/>
              </a:ext>
            </a:extLst>
          </p:cNvPr>
          <p:cNvCxnSpPr>
            <a:cxnSpLocks/>
          </p:cNvCxnSpPr>
          <p:nvPr/>
        </p:nvCxnSpPr>
        <p:spPr>
          <a:xfrm flipV="1">
            <a:off x="7239728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5BEFBB1E-F9B4-C2AB-84BD-2DE7526470AB}"/>
              </a:ext>
            </a:extLst>
          </p:cNvPr>
          <p:cNvCxnSpPr>
            <a:cxnSpLocks/>
          </p:cNvCxnSpPr>
          <p:nvPr/>
        </p:nvCxnSpPr>
        <p:spPr>
          <a:xfrm flipV="1">
            <a:off x="7717974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ישר 20">
            <a:extLst>
              <a:ext uri="{FF2B5EF4-FFF2-40B4-BE49-F238E27FC236}">
                <a16:creationId xmlns:a16="http://schemas.microsoft.com/office/drawing/2014/main" id="{2CCD6EFB-CB49-AE3D-C17C-D780BB5749FA}"/>
              </a:ext>
            </a:extLst>
          </p:cNvPr>
          <p:cNvCxnSpPr>
            <a:cxnSpLocks/>
          </p:cNvCxnSpPr>
          <p:nvPr/>
        </p:nvCxnSpPr>
        <p:spPr>
          <a:xfrm flipV="1">
            <a:off x="8196220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ישר 21">
            <a:extLst>
              <a:ext uri="{FF2B5EF4-FFF2-40B4-BE49-F238E27FC236}">
                <a16:creationId xmlns:a16="http://schemas.microsoft.com/office/drawing/2014/main" id="{C9A3505A-54B9-448E-D08B-01E922B5D324}"/>
              </a:ext>
            </a:extLst>
          </p:cNvPr>
          <p:cNvCxnSpPr>
            <a:cxnSpLocks/>
          </p:cNvCxnSpPr>
          <p:nvPr/>
        </p:nvCxnSpPr>
        <p:spPr>
          <a:xfrm flipV="1">
            <a:off x="8674466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4BC61A30-BEEB-1A5A-55A5-25507E4636C7}"/>
              </a:ext>
            </a:extLst>
          </p:cNvPr>
          <p:cNvCxnSpPr>
            <a:cxnSpLocks/>
          </p:cNvCxnSpPr>
          <p:nvPr/>
        </p:nvCxnSpPr>
        <p:spPr>
          <a:xfrm flipV="1">
            <a:off x="9152712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52CBBB81-446E-93B1-4CD3-A8B719EA81F8}"/>
              </a:ext>
            </a:extLst>
          </p:cNvPr>
          <p:cNvCxnSpPr>
            <a:cxnSpLocks/>
          </p:cNvCxnSpPr>
          <p:nvPr/>
        </p:nvCxnSpPr>
        <p:spPr>
          <a:xfrm flipV="1">
            <a:off x="9630958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ישר 24">
            <a:extLst>
              <a:ext uri="{FF2B5EF4-FFF2-40B4-BE49-F238E27FC236}">
                <a16:creationId xmlns:a16="http://schemas.microsoft.com/office/drawing/2014/main" id="{98782BC8-9E0B-0605-78BC-93F263AA0507}"/>
              </a:ext>
            </a:extLst>
          </p:cNvPr>
          <p:cNvCxnSpPr>
            <a:cxnSpLocks/>
          </p:cNvCxnSpPr>
          <p:nvPr/>
        </p:nvCxnSpPr>
        <p:spPr>
          <a:xfrm flipV="1">
            <a:off x="10109200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B7DD6AC8-3EEB-8E96-83EB-A45367EF4DE2}"/>
              </a:ext>
            </a:extLst>
          </p:cNvPr>
          <p:cNvSpPr/>
          <p:nvPr/>
        </p:nvSpPr>
        <p:spPr>
          <a:xfrm flipH="1">
            <a:off x="15541399" y="119800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C51D75B8-8FCD-0E16-B94D-ADE2110015D9}"/>
              </a:ext>
            </a:extLst>
          </p:cNvPr>
          <p:cNvSpPr/>
          <p:nvPr/>
        </p:nvSpPr>
        <p:spPr>
          <a:xfrm flipH="1">
            <a:off x="15287377" y="119800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44B82C5A-2B0B-8FF5-3EDC-CF751936F13F}"/>
              </a:ext>
            </a:extLst>
          </p:cNvPr>
          <p:cNvSpPr/>
          <p:nvPr/>
        </p:nvSpPr>
        <p:spPr>
          <a:xfrm flipH="1">
            <a:off x="14987983" y="126658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אליפסה 28">
            <a:extLst>
              <a:ext uri="{FF2B5EF4-FFF2-40B4-BE49-F238E27FC236}">
                <a16:creationId xmlns:a16="http://schemas.microsoft.com/office/drawing/2014/main" id="{B8F25EC0-C430-1B24-8BB3-5A5D5E1886F9}"/>
              </a:ext>
            </a:extLst>
          </p:cNvPr>
          <p:cNvSpPr/>
          <p:nvPr/>
        </p:nvSpPr>
        <p:spPr>
          <a:xfrm flipH="1">
            <a:off x="14711275" y="119800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אליפסה 29">
            <a:extLst>
              <a:ext uri="{FF2B5EF4-FFF2-40B4-BE49-F238E27FC236}">
                <a16:creationId xmlns:a16="http://schemas.microsoft.com/office/drawing/2014/main" id="{2DF36F3D-3762-842F-CBE1-91447CA694AE}"/>
              </a:ext>
            </a:extLst>
          </p:cNvPr>
          <p:cNvSpPr/>
          <p:nvPr/>
        </p:nvSpPr>
        <p:spPr>
          <a:xfrm flipH="1">
            <a:off x="14434567" y="127420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0" name="אליפסה 59">
            <a:extLst>
              <a:ext uri="{FF2B5EF4-FFF2-40B4-BE49-F238E27FC236}">
                <a16:creationId xmlns:a16="http://schemas.microsoft.com/office/drawing/2014/main" id="{A3AC4860-3B74-732E-CFC3-FF3EBEBA8945}"/>
              </a:ext>
            </a:extLst>
          </p:cNvPr>
          <p:cNvSpPr/>
          <p:nvPr/>
        </p:nvSpPr>
        <p:spPr>
          <a:xfrm flipH="1">
            <a:off x="14157859" y="143422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1" name="אליפסה 60">
            <a:extLst>
              <a:ext uri="{FF2B5EF4-FFF2-40B4-BE49-F238E27FC236}">
                <a16:creationId xmlns:a16="http://schemas.microsoft.com/office/drawing/2014/main" id="{EF6D211E-2A06-3D75-31E6-E17CD63A4D9B}"/>
              </a:ext>
            </a:extLst>
          </p:cNvPr>
          <p:cNvSpPr/>
          <p:nvPr/>
        </p:nvSpPr>
        <p:spPr>
          <a:xfrm flipH="1">
            <a:off x="13881151" y="145708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אליפסה 1">
            <a:extLst>
              <a:ext uri="{FF2B5EF4-FFF2-40B4-BE49-F238E27FC236}">
                <a16:creationId xmlns:a16="http://schemas.microsoft.com/office/drawing/2014/main" id="{F2A4EA10-6318-B9A1-1D71-59761EBC04AE}"/>
              </a:ext>
            </a:extLst>
          </p:cNvPr>
          <p:cNvSpPr/>
          <p:nvPr/>
        </p:nvSpPr>
        <p:spPr>
          <a:xfrm flipH="1">
            <a:off x="15541399" y="140374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אליפסה 2">
            <a:extLst>
              <a:ext uri="{FF2B5EF4-FFF2-40B4-BE49-F238E27FC236}">
                <a16:creationId xmlns:a16="http://schemas.microsoft.com/office/drawing/2014/main" id="{61E9C57A-939C-3A17-1355-D657D1151A6B}"/>
              </a:ext>
            </a:extLst>
          </p:cNvPr>
          <p:cNvSpPr/>
          <p:nvPr/>
        </p:nvSpPr>
        <p:spPr>
          <a:xfrm flipH="1">
            <a:off x="15287377" y="148756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אליפסה 3">
            <a:extLst>
              <a:ext uri="{FF2B5EF4-FFF2-40B4-BE49-F238E27FC236}">
                <a16:creationId xmlns:a16="http://schemas.microsoft.com/office/drawing/2014/main" id="{8F76F548-767B-8FC8-E67E-45C835F66BF2}"/>
              </a:ext>
            </a:extLst>
          </p:cNvPr>
          <p:cNvSpPr/>
          <p:nvPr/>
        </p:nvSpPr>
        <p:spPr>
          <a:xfrm flipH="1">
            <a:off x="14987983" y="159424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84A91CD1-BA48-5DA7-F71C-37297ECF0954}"/>
              </a:ext>
            </a:extLst>
          </p:cNvPr>
          <p:cNvSpPr/>
          <p:nvPr/>
        </p:nvSpPr>
        <p:spPr>
          <a:xfrm flipH="1">
            <a:off x="14711275" y="153328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0219689E-E070-3700-270A-6D5A52F5B694}"/>
              </a:ext>
            </a:extLst>
          </p:cNvPr>
          <p:cNvSpPr/>
          <p:nvPr/>
        </p:nvSpPr>
        <p:spPr>
          <a:xfrm flipH="1">
            <a:off x="14434567" y="160948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831FB1BD-2962-5690-0048-AA28800009DF}"/>
              </a:ext>
            </a:extLst>
          </p:cNvPr>
          <p:cNvSpPr/>
          <p:nvPr/>
        </p:nvSpPr>
        <p:spPr>
          <a:xfrm flipH="1">
            <a:off x="14157859" y="176950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4258E92F-3F45-811E-A8DC-708B0D8522CC}"/>
              </a:ext>
            </a:extLst>
          </p:cNvPr>
          <p:cNvSpPr/>
          <p:nvPr/>
        </p:nvSpPr>
        <p:spPr>
          <a:xfrm flipH="1">
            <a:off x="13881151" y="179236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אליפסה 47">
            <a:extLst>
              <a:ext uri="{FF2B5EF4-FFF2-40B4-BE49-F238E27FC236}">
                <a16:creationId xmlns:a16="http://schemas.microsoft.com/office/drawing/2014/main" id="{0394115F-EBAA-8FDD-927F-327DE0D66D4F}"/>
              </a:ext>
            </a:extLst>
          </p:cNvPr>
          <p:cNvSpPr/>
          <p:nvPr/>
        </p:nvSpPr>
        <p:spPr>
          <a:xfrm flipH="1">
            <a:off x="15533731" y="176288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אליפסה 48">
            <a:extLst>
              <a:ext uri="{FF2B5EF4-FFF2-40B4-BE49-F238E27FC236}">
                <a16:creationId xmlns:a16="http://schemas.microsoft.com/office/drawing/2014/main" id="{5DCEE911-B3FF-6BBB-AC4C-526722D3CDB8}"/>
              </a:ext>
            </a:extLst>
          </p:cNvPr>
          <p:cNvSpPr/>
          <p:nvPr/>
        </p:nvSpPr>
        <p:spPr>
          <a:xfrm flipH="1">
            <a:off x="15287377" y="186856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אליפסה 49">
            <a:extLst>
              <a:ext uri="{FF2B5EF4-FFF2-40B4-BE49-F238E27FC236}">
                <a16:creationId xmlns:a16="http://schemas.microsoft.com/office/drawing/2014/main" id="{6AC79144-D6DB-2EFE-889E-C0874AE7C62F}"/>
              </a:ext>
            </a:extLst>
          </p:cNvPr>
          <p:cNvSpPr/>
          <p:nvPr/>
        </p:nvSpPr>
        <p:spPr>
          <a:xfrm flipH="1">
            <a:off x="14987983" y="193714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2" name="אליפסה 51">
            <a:extLst>
              <a:ext uri="{FF2B5EF4-FFF2-40B4-BE49-F238E27FC236}">
                <a16:creationId xmlns:a16="http://schemas.microsoft.com/office/drawing/2014/main" id="{F603DB9D-790B-0944-D712-0FF2E14F65CA}"/>
              </a:ext>
            </a:extLst>
          </p:cNvPr>
          <p:cNvSpPr/>
          <p:nvPr/>
        </p:nvSpPr>
        <p:spPr>
          <a:xfrm flipH="1">
            <a:off x="14711275" y="186856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אליפסה 52">
            <a:extLst>
              <a:ext uri="{FF2B5EF4-FFF2-40B4-BE49-F238E27FC236}">
                <a16:creationId xmlns:a16="http://schemas.microsoft.com/office/drawing/2014/main" id="{B4B9BACF-F404-2C14-47DA-99D016B31AB3}"/>
              </a:ext>
            </a:extLst>
          </p:cNvPr>
          <p:cNvSpPr/>
          <p:nvPr/>
        </p:nvSpPr>
        <p:spPr>
          <a:xfrm flipH="1">
            <a:off x="14434567" y="194476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5" name="אליפסה 54">
            <a:extLst>
              <a:ext uri="{FF2B5EF4-FFF2-40B4-BE49-F238E27FC236}">
                <a16:creationId xmlns:a16="http://schemas.microsoft.com/office/drawing/2014/main" id="{68284528-2DE1-9654-E225-88FFDC2FE004}"/>
              </a:ext>
            </a:extLst>
          </p:cNvPr>
          <p:cNvSpPr/>
          <p:nvPr/>
        </p:nvSpPr>
        <p:spPr>
          <a:xfrm flipH="1">
            <a:off x="14157859" y="210478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7" name="אליפסה 56">
            <a:extLst>
              <a:ext uri="{FF2B5EF4-FFF2-40B4-BE49-F238E27FC236}">
                <a16:creationId xmlns:a16="http://schemas.microsoft.com/office/drawing/2014/main" id="{4C7B595D-F899-A7BF-2E0B-BA3962F5935D}"/>
              </a:ext>
            </a:extLst>
          </p:cNvPr>
          <p:cNvSpPr/>
          <p:nvPr/>
        </p:nvSpPr>
        <p:spPr>
          <a:xfrm flipH="1">
            <a:off x="13881151" y="212764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2" name="אליפסה 61">
            <a:extLst>
              <a:ext uri="{FF2B5EF4-FFF2-40B4-BE49-F238E27FC236}">
                <a16:creationId xmlns:a16="http://schemas.microsoft.com/office/drawing/2014/main" id="{4B8EB12B-C1CA-9717-0703-C5AD3CC1CB6C}"/>
              </a:ext>
            </a:extLst>
          </p:cNvPr>
          <p:cNvSpPr/>
          <p:nvPr/>
        </p:nvSpPr>
        <p:spPr>
          <a:xfrm flipH="1">
            <a:off x="7979143" y="91282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3" name="אליפסה 62">
            <a:extLst>
              <a:ext uri="{FF2B5EF4-FFF2-40B4-BE49-F238E27FC236}">
                <a16:creationId xmlns:a16="http://schemas.microsoft.com/office/drawing/2014/main" id="{B7102427-7B1E-9EAD-9058-CC38498FDF6B}"/>
              </a:ext>
            </a:extLst>
          </p:cNvPr>
          <p:cNvSpPr/>
          <p:nvPr/>
        </p:nvSpPr>
        <p:spPr>
          <a:xfrm flipH="1">
            <a:off x="7702435" y="125365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4" name="אליפסה 63">
            <a:extLst>
              <a:ext uri="{FF2B5EF4-FFF2-40B4-BE49-F238E27FC236}">
                <a16:creationId xmlns:a16="http://schemas.microsoft.com/office/drawing/2014/main" id="{292BC474-547A-72E3-49BB-457C2D0E2B1A}"/>
              </a:ext>
            </a:extLst>
          </p:cNvPr>
          <p:cNvSpPr/>
          <p:nvPr/>
        </p:nvSpPr>
        <p:spPr>
          <a:xfrm flipH="1">
            <a:off x="7425727" y="118478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2" name="אליפסה 71">
            <a:extLst>
              <a:ext uri="{FF2B5EF4-FFF2-40B4-BE49-F238E27FC236}">
                <a16:creationId xmlns:a16="http://schemas.microsoft.com/office/drawing/2014/main" id="{5BA191EE-9068-3ACC-4C2B-C3D999440738}"/>
              </a:ext>
            </a:extLst>
          </p:cNvPr>
          <p:cNvSpPr/>
          <p:nvPr/>
        </p:nvSpPr>
        <p:spPr>
          <a:xfrm flipH="1">
            <a:off x="7149019" y="129496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3" name="אליפסה 72">
            <a:extLst>
              <a:ext uri="{FF2B5EF4-FFF2-40B4-BE49-F238E27FC236}">
                <a16:creationId xmlns:a16="http://schemas.microsoft.com/office/drawing/2014/main" id="{71563BBB-26F6-3880-08EE-A002672A3C24}"/>
              </a:ext>
            </a:extLst>
          </p:cNvPr>
          <p:cNvSpPr/>
          <p:nvPr/>
        </p:nvSpPr>
        <p:spPr>
          <a:xfrm flipH="1">
            <a:off x="6872311" y="148778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4" name="אליפסה 73">
            <a:extLst>
              <a:ext uri="{FF2B5EF4-FFF2-40B4-BE49-F238E27FC236}">
                <a16:creationId xmlns:a16="http://schemas.microsoft.com/office/drawing/2014/main" id="{115CD4CA-AD6C-281D-6F8B-C027925BCD0B}"/>
              </a:ext>
            </a:extLst>
          </p:cNvPr>
          <p:cNvSpPr/>
          <p:nvPr/>
        </p:nvSpPr>
        <p:spPr>
          <a:xfrm flipH="1">
            <a:off x="6595603" y="177456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5" name="אליפסה 74">
            <a:extLst>
              <a:ext uri="{FF2B5EF4-FFF2-40B4-BE49-F238E27FC236}">
                <a16:creationId xmlns:a16="http://schemas.microsoft.com/office/drawing/2014/main" id="{68AC4B7D-EEAE-CA39-8259-DE2FC544C90D}"/>
              </a:ext>
            </a:extLst>
          </p:cNvPr>
          <p:cNvSpPr/>
          <p:nvPr/>
        </p:nvSpPr>
        <p:spPr>
          <a:xfrm flipH="1">
            <a:off x="6318895" y="1884741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6" name="אליפסה 75">
            <a:extLst>
              <a:ext uri="{FF2B5EF4-FFF2-40B4-BE49-F238E27FC236}">
                <a16:creationId xmlns:a16="http://schemas.microsoft.com/office/drawing/2014/main" id="{96E22334-E765-67B6-5673-EDAF3693DC25}"/>
              </a:ext>
            </a:extLst>
          </p:cNvPr>
          <p:cNvSpPr/>
          <p:nvPr/>
        </p:nvSpPr>
        <p:spPr>
          <a:xfrm flipH="1">
            <a:off x="6042187" y="202246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1" name="אליפסה 80">
            <a:extLst>
              <a:ext uri="{FF2B5EF4-FFF2-40B4-BE49-F238E27FC236}">
                <a16:creationId xmlns:a16="http://schemas.microsoft.com/office/drawing/2014/main" id="{34CCB34C-D446-6BBF-940E-A65432B97799}"/>
              </a:ext>
            </a:extLst>
          </p:cNvPr>
          <p:cNvSpPr/>
          <p:nvPr/>
        </p:nvSpPr>
        <p:spPr>
          <a:xfrm flipH="1">
            <a:off x="5765479" y="2215276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2" name="אליפסה 81">
            <a:extLst>
              <a:ext uri="{FF2B5EF4-FFF2-40B4-BE49-F238E27FC236}">
                <a16:creationId xmlns:a16="http://schemas.microsoft.com/office/drawing/2014/main" id="{B6914B0D-4F07-F140-5D2A-C651E00A4125}"/>
              </a:ext>
            </a:extLst>
          </p:cNvPr>
          <p:cNvSpPr/>
          <p:nvPr/>
        </p:nvSpPr>
        <p:spPr>
          <a:xfrm flipH="1">
            <a:off x="5488771" y="263419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3" name="אליפסה 82">
            <a:extLst>
              <a:ext uri="{FF2B5EF4-FFF2-40B4-BE49-F238E27FC236}">
                <a16:creationId xmlns:a16="http://schemas.microsoft.com/office/drawing/2014/main" id="{9EA3A6E6-73B3-ABAE-0266-697ACABFCF62}"/>
              </a:ext>
            </a:extLst>
          </p:cNvPr>
          <p:cNvSpPr/>
          <p:nvPr/>
        </p:nvSpPr>
        <p:spPr>
          <a:xfrm flipH="1">
            <a:off x="5212063" y="2937188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אליפסה 83">
            <a:extLst>
              <a:ext uri="{FF2B5EF4-FFF2-40B4-BE49-F238E27FC236}">
                <a16:creationId xmlns:a16="http://schemas.microsoft.com/office/drawing/2014/main" id="{ADD382BC-B2CB-1D65-A710-82ABDFFD6A3E}"/>
              </a:ext>
            </a:extLst>
          </p:cNvPr>
          <p:cNvSpPr/>
          <p:nvPr/>
        </p:nvSpPr>
        <p:spPr>
          <a:xfrm flipH="1">
            <a:off x="4935355" y="3047366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5" name="אליפסה 84">
            <a:extLst>
              <a:ext uri="{FF2B5EF4-FFF2-40B4-BE49-F238E27FC236}">
                <a16:creationId xmlns:a16="http://schemas.microsoft.com/office/drawing/2014/main" id="{3850CD5E-3389-95C3-D313-C4E5454EB8D1}"/>
              </a:ext>
            </a:extLst>
          </p:cNvPr>
          <p:cNvSpPr/>
          <p:nvPr/>
        </p:nvSpPr>
        <p:spPr>
          <a:xfrm flipH="1">
            <a:off x="4658647" y="339167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5" name="אליפסה 94">
            <a:extLst>
              <a:ext uri="{FF2B5EF4-FFF2-40B4-BE49-F238E27FC236}">
                <a16:creationId xmlns:a16="http://schemas.microsoft.com/office/drawing/2014/main" id="{73378CB1-0FDD-E4DC-0EE2-660551393EA2}"/>
              </a:ext>
            </a:extLst>
          </p:cNvPr>
          <p:cNvSpPr/>
          <p:nvPr/>
        </p:nvSpPr>
        <p:spPr>
          <a:xfrm flipH="1">
            <a:off x="4385589" y="355694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6" name="אליפסה 95">
            <a:extLst>
              <a:ext uri="{FF2B5EF4-FFF2-40B4-BE49-F238E27FC236}">
                <a16:creationId xmlns:a16="http://schemas.microsoft.com/office/drawing/2014/main" id="{2602780B-3653-7A6F-6D54-FC44EF261A79}"/>
              </a:ext>
            </a:extLst>
          </p:cNvPr>
          <p:cNvSpPr/>
          <p:nvPr/>
        </p:nvSpPr>
        <p:spPr>
          <a:xfrm flipH="1">
            <a:off x="4108881" y="3998351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8" name="אליפסה 97">
            <a:extLst>
              <a:ext uri="{FF2B5EF4-FFF2-40B4-BE49-F238E27FC236}">
                <a16:creationId xmlns:a16="http://schemas.microsoft.com/office/drawing/2014/main" id="{C4B45291-095F-DFDB-70F8-918151DF9BFC}"/>
              </a:ext>
            </a:extLst>
          </p:cNvPr>
          <p:cNvSpPr/>
          <p:nvPr/>
        </p:nvSpPr>
        <p:spPr>
          <a:xfrm flipH="1">
            <a:off x="3832173" y="409475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9" name="אליפסה 98">
            <a:extLst>
              <a:ext uri="{FF2B5EF4-FFF2-40B4-BE49-F238E27FC236}">
                <a16:creationId xmlns:a16="http://schemas.microsoft.com/office/drawing/2014/main" id="{64FDFFF2-BD08-EC34-ADD4-D2BA6925E783}"/>
              </a:ext>
            </a:extLst>
          </p:cNvPr>
          <p:cNvSpPr/>
          <p:nvPr/>
        </p:nvSpPr>
        <p:spPr>
          <a:xfrm flipH="1">
            <a:off x="3555465" y="3998351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אליפסה 30">
            <a:extLst>
              <a:ext uri="{FF2B5EF4-FFF2-40B4-BE49-F238E27FC236}">
                <a16:creationId xmlns:a16="http://schemas.microsoft.com/office/drawing/2014/main" id="{1CF64C55-1A3A-C116-1EBB-1A69DB7A2057}"/>
              </a:ext>
            </a:extLst>
          </p:cNvPr>
          <p:cNvSpPr/>
          <p:nvPr/>
        </p:nvSpPr>
        <p:spPr>
          <a:xfrm flipH="1">
            <a:off x="7979143" y="151880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אליפסה 31">
            <a:extLst>
              <a:ext uri="{FF2B5EF4-FFF2-40B4-BE49-F238E27FC236}">
                <a16:creationId xmlns:a16="http://schemas.microsoft.com/office/drawing/2014/main" id="{C4B3621B-C25F-2FA5-FC19-FF0CFB3387FC}"/>
              </a:ext>
            </a:extLst>
          </p:cNvPr>
          <p:cNvSpPr/>
          <p:nvPr/>
        </p:nvSpPr>
        <p:spPr>
          <a:xfrm flipH="1">
            <a:off x="7702435" y="185963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אליפסה 32">
            <a:extLst>
              <a:ext uri="{FF2B5EF4-FFF2-40B4-BE49-F238E27FC236}">
                <a16:creationId xmlns:a16="http://schemas.microsoft.com/office/drawing/2014/main" id="{6F18459D-3B9C-4EAA-8FBC-255D46F92DF4}"/>
              </a:ext>
            </a:extLst>
          </p:cNvPr>
          <p:cNvSpPr/>
          <p:nvPr/>
        </p:nvSpPr>
        <p:spPr>
          <a:xfrm flipH="1">
            <a:off x="7425727" y="1790771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אליפסה 33">
            <a:extLst>
              <a:ext uri="{FF2B5EF4-FFF2-40B4-BE49-F238E27FC236}">
                <a16:creationId xmlns:a16="http://schemas.microsoft.com/office/drawing/2014/main" id="{15E4DCBD-3AFF-ED3D-A573-335518890939}"/>
              </a:ext>
            </a:extLst>
          </p:cNvPr>
          <p:cNvSpPr/>
          <p:nvPr/>
        </p:nvSpPr>
        <p:spPr>
          <a:xfrm flipH="1">
            <a:off x="7149019" y="190094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אליפסה 34">
            <a:extLst>
              <a:ext uri="{FF2B5EF4-FFF2-40B4-BE49-F238E27FC236}">
                <a16:creationId xmlns:a16="http://schemas.microsoft.com/office/drawing/2014/main" id="{C9ED4B9D-53EF-8DFB-F0AD-0320C4D23120}"/>
              </a:ext>
            </a:extLst>
          </p:cNvPr>
          <p:cNvSpPr/>
          <p:nvPr/>
        </p:nvSpPr>
        <p:spPr>
          <a:xfrm flipH="1">
            <a:off x="6872311" y="209376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אליפסה 35">
            <a:extLst>
              <a:ext uri="{FF2B5EF4-FFF2-40B4-BE49-F238E27FC236}">
                <a16:creationId xmlns:a16="http://schemas.microsoft.com/office/drawing/2014/main" id="{D9ACBCD4-18FB-D0AC-1454-61B2E5E12ED2}"/>
              </a:ext>
            </a:extLst>
          </p:cNvPr>
          <p:cNvSpPr/>
          <p:nvPr/>
        </p:nvSpPr>
        <p:spPr>
          <a:xfrm flipH="1">
            <a:off x="6595603" y="238054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אליפסה 36">
            <a:extLst>
              <a:ext uri="{FF2B5EF4-FFF2-40B4-BE49-F238E27FC236}">
                <a16:creationId xmlns:a16="http://schemas.microsoft.com/office/drawing/2014/main" id="{353B5866-8333-3811-9380-06F41303F617}"/>
              </a:ext>
            </a:extLst>
          </p:cNvPr>
          <p:cNvSpPr/>
          <p:nvPr/>
        </p:nvSpPr>
        <p:spPr>
          <a:xfrm flipH="1">
            <a:off x="6318895" y="249072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אליפסה 37">
            <a:extLst>
              <a:ext uri="{FF2B5EF4-FFF2-40B4-BE49-F238E27FC236}">
                <a16:creationId xmlns:a16="http://schemas.microsoft.com/office/drawing/2014/main" id="{A35B12C5-775E-05F8-3AFE-0010063B3E1C}"/>
              </a:ext>
            </a:extLst>
          </p:cNvPr>
          <p:cNvSpPr/>
          <p:nvPr/>
        </p:nvSpPr>
        <p:spPr>
          <a:xfrm flipH="1">
            <a:off x="6042187" y="2628446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אליפסה 38">
            <a:extLst>
              <a:ext uri="{FF2B5EF4-FFF2-40B4-BE49-F238E27FC236}">
                <a16:creationId xmlns:a16="http://schemas.microsoft.com/office/drawing/2014/main" id="{40325990-1E5B-FB5B-0A74-8093EF762731}"/>
              </a:ext>
            </a:extLst>
          </p:cNvPr>
          <p:cNvSpPr/>
          <p:nvPr/>
        </p:nvSpPr>
        <p:spPr>
          <a:xfrm flipH="1">
            <a:off x="5765479" y="2821258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אליפסה 39">
            <a:extLst>
              <a:ext uri="{FF2B5EF4-FFF2-40B4-BE49-F238E27FC236}">
                <a16:creationId xmlns:a16="http://schemas.microsoft.com/office/drawing/2014/main" id="{C142A058-5A75-F9E3-20D6-7925D6CB003E}"/>
              </a:ext>
            </a:extLst>
          </p:cNvPr>
          <p:cNvSpPr/>
          <p:nvPr/>
        </p:nvSpPr>
        <p:spPr>
          <a:xfrm flipH="1">
            <a:off x="5488771" y="324017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אליפסה 40">
            <a:extLst>
              <a:ext uri="{FF2B5EF4-FFF2-40B4-BE49-F238E27FC236}">
                <a16:creationId xmlns:a16="http://schemas.microsoft.com/office/drawing/2014/main" id="{624399A9-95BE-9C01-2DB9-69F1BF8A5817}"/>
              </a:ext>
            </a:extLst>
          </p:cNvPr>
          <p:cNvSpPr/>
          <p:nvPr/>
        </p:nvSpPr>
        <p:spPr>
          <a:xfrm flipH="1">
            <a:off x="5212063" y="354317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אליפסה 41">
            <a:extLst>
              <a:ext uri="{FF2B5EF4-FFF2-40B4-BE49-F238E27FC236}">
                <a16:creationId xmlns:a16="http://schemas.microsoft.com/office/drawing/2014/main" id="{F4A0DAAC-415C-3F6B-A054-B5908FA7C52E}"/>
              </a:ext>
            </a:extLst>
          </p:cNvPr>
          <p:cNvSpPr/>
          <p:nvPr/>
        </p:nvSpPr>
        <p:spPr>
          <a:xfrm flipH="1">
            <a:off x="4935355" y="365334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אליפסה 42">
            <a:extLst>
              <a:ext uri="{FF2B5EF4-FFF2-40B4-BE49-F238E27FC236}">
                <a16:creationId xmlns:a16="http://schemas.microsoft.com/office/drawing/2014/main" id="{BE3488CC-9667-CD47-90BB-71E0091033E0}"/>
              </a:ext>
            </a:extLst>
          </p:cNvPr>
          <p:cNvSpPr/>
          <p:nvPr/>
        </p:nvSpPr>
        <p:spPr>
          <a:xfrm flipH="1">
            <a:off x="4658647" y="3997656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אליפסה 43">
            <a:extLst>
              <a:ext uri="{FF2B5EF4-FFF2-40B4-BE49-F238E27FC236}">
                <a16:creationId xmlns:a16="http://schemas.microsoft.com/office/drawing/2014/main" id="{6FDB8291-78D9-CCE9-9A81-26979B649C8A}"/>
              </a:ext>
            </a:extLst>
          </p:cNvPr>
          <p:cNvSpPr/>
          <p:nvPr/>
        </p:nvSpPr>
        <p:spPr>
          <a:xfrm flipH="1">
            <a:off x="4385589" y="416292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אליפסה 44">
            <a:extLst>
              <a:ext uri="{FF2B5EF4-FFF2-40B4-BE49-F238E27FC236}">
                <a16:creationId xmlns:a16="http://schemas.microsoft.com/office/drawing/2014/main" id="{F4503F5C-B210-66B4-50B0-72F6AF8A8F06}"/>
              </a:ext>
            </a:extLst>
          </p:cNvPr>
          <p:cNvSpPr/>
          <p:nvPr/>
        </p:nvSpPr>
        <p:spPr>
          <a:xfrm flipH="1">
            <a:off x="4108881" y="460433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אליפסה 45">
            <a:extLst>
              <a:ext uri="{FF2B5EF4-FFF2-40B4-BE49-F238E27FC236}">
                <a16:creationId xmlns:a16="http://schemas.microsoft.com/office/drawing/2014/main" id="{B4F8BF18-FDA5-4D77-535A-49BB1722C1E3}"/>
              </a:ext>
            </a:extLst>
          </p:cNvPr>
          <p:cNvSpPr/>
          <p:nvPr/>
        </p:nvSpPr>
        <p:spPr>
          <a:xfrm flipH="1">
            <a:off x="3832173" y="470073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אליפסה 46">
            <a:extLst>
              <a:ext uri="{FF2B5EF4-FFF2-40B4-BE49-F238E27FC236}">
                <a16:creationId xmlns:a16="http://schemas.microsoft.com/office/drawing/2014/main" id="{82A8BEB5-8E24-1B1D-4BDE-C0B2BFF65706}"/>
              </a:ext>
            </a:extLst>
          </p:cNvPr>
          <p:cNvSpPr/>
          <p:nvPr/>
        </p:nvSpPr>
        <p:spPr>
          <a:xfrm flipH="1">
            <a:off x="3555465" y="460433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8" name="אליפסה 57">
            <a:extLst>
              <a:ext uri="{FF2B5EF4-FFF2-40B4-BE49-F238E27FC236}">
                <a16:creationId xmlns:a16="http://schemas.microsoft.com/office/drawing/2014/main" id="{9E13891B-8EE4-BB17-C7CE-3A3DCE59BD14}"/>
              </a:ext>
            </a:extLst>
          </p:cNvPr>
          <p:cNvSpPr/>
          <p:nvPr/>
        </p:nvSpPr>
        <p:spPr>
          <a:xfrm flipH="1">
            <a:off x="7979143" y="2124791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אליפסה 69">
            <a:extLst>
              <a:ext uri="{FF2B5EF4-FFF2-40B4-BE49-F238E27FC236}">
                <a16:creationId xmlns:a16="http://schemas.microsoft.com/office/drawing/2014/main" id="{43329D04-0F2C-F5C7-ACCD-35C0E9A23C2C}"/>
              </a:ext>
            </a:extLst>
          </p:cNvPr>
          <p:cNvSpPr/>
          <p:nvPr/>
        </p:nvSpPr>
        <p:spPr>
          <a:xfrm flipH="1">
            <a:off x="7702435" y="246561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1" name="אליפסה 70">
            <a:extLst>
              <a:ext uri="{FF2B5EF4-FFF2-40B4-BE49-F238E27FC236}">
                <a16:creationId xmlns:a16="http://schemas.microsoft.com/office/drawing/2014/main" id="{3622F711-D634-507D-C330-0101F19827D3}"/>
              </a:ext>
            </a:extLst>
          </p:cNvPr>
          <p:cNvSpPr/>
          <p:nvPr/>
        </p:nvSpPr>
        <p:spPr>
          <a:xfrm flipH="1">
            <a:off x="7425727" y="239675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2" name="אליפסה 91">
            <a:extLst>
              <a:ext uri="{FF2B5EF4-FFF2-40B4-BE49-F238E27FC236}">
                <a16:creationId xmlns:a16="http://schemas.microsoft.com/office/drawing/2014/main" id="{E36595F5-8011-0580-7335-02AF94EBEDC3}"/>
              </a:ext>
            </a:extLst>
          </p:cNvPr>
          <p:cNvSpPr/>
          <p:nvPr/>
        </p:nvSpPr>
        <p:spPr>
          <a:xfrm flipH="1">
            <a:off x="7149019" y="2506931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3" name="אליפסה 92">
            <a:extLst>
              <a:ext uri="{FF2B5EF4-FFF2-40B4-BE49-F238E27FC236}">
                <a16:creationId xmlns:a16="http://schemas.microsoft.com/office/drawing/2014/main" id="{EA3B8484-15EB-5F99-5BEA-5A92B5B54DCF}"/>
              </a:ext>
            </a:extLst>
          </p:cNvPr>
          <p:cNvSpPr/>
          <p:nvPr/>
        </p:nvSpPr>
        <p:spPr>
          <a:xfrm flipH="1">
            <a:off x="6872311" y="269974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4" name="אליפסה 93">
            <a:extLst>
              <a:ext uri="{FF2B5EF4-FFF2-40B4-BE49-F238E27FC236}">
                <a16:creationId xmlns:a16="http://schemas.microsoft.com/office/drawing/2014/main" id="{8D6A72D0-2400-6F52-7940-06AF9DC59ED1}"/>
              </a:ext>
            </a:extLst>
          </p:cNvPr>
          <p:cNvSpPr/>
          <p:nvPr/>
        </p:nvSpPr>
        <p:spPr>
          <a:xfrm flipH="1">
            <a:off x="6595603" y="2986526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0" name="אליפסה 99">
            <a:extLst>
              <a:ext uri="{FF2B5EF4-FFF2-40B4-BE49-F238E27FC236}">
                <a16:creationId xmlns:a16="http://schemas.microsoft.com/office/drawing/2014/main" id="{5A755D45-2720-D8E2-29A6-C4D6F00B50C0}"/>
              </a:ext>
            </a:extLst>
          </p:cNvPr>
          <p:cNvSpPr/>
          <p:nvPr/>
        </p:nvSpPr>
        <p:spPr>
          <a:xfrm flipH="1">
            <a:off x="6318895" y="309670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1" name="אליפסה 100">
            <a:extLst>
              <a:ext uri="{FF2B5EF4-FFF2-40B4-BE49-F238E27FC236}">
                <a16:creationId xmlns:a16="http://schemas.microsoft.com/office/drawing/2014/main" id="{4FCC7B85-E0BC-B3A9-95ED-3035FE44DC5C}"/>
              </a:ext>
            </a:extLst>
          </p:cNvPr>
          <p:cNvSpPr/>
          <p:nvPr/>
        </p:nvSpPr>
        <p:spPr>
          <a:xfrm flipH="1">
            <a:off x="6042187" y="3234428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2" name="אליפסה 101">
            <a:extLst>
              <a:ext uri="{FF2B5EF4-FFF2-40B4-BE49-F238E27FC236}">
                <a16:creationId xmlns:a16="http://schemas.microsoft.com/office/drawing/2014/main" id="{B3C2911D-F2C9-76C9-6210-4B06C3EB1168}"/>
              </a:ext>
            </a:extLst>
          </p:cNvPr>
          <p:cNvSpPr/>
          <p:nvPr/>
        </p:nvSpPr>
        <p:spPr>
          <a:xfrm flipH="1">
            <a:off x="5765479" y="342724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4" name="אליפסה 103">
            <a:extLst>
              <a:ext uri="{FF2B5EF4-FFF2-40B4-BE49-F238E27FC236}">
                <a16:creationId xmlns:a16="http://schemas.microsoft.com/office/drawing/2014/main" id="{1F85A98E-BC67-996C-63C4-E99DB48FD4BB}"/>
              </a:ext>
            </a:extLst>
          </p:cNvPr>
          <p:cNvSpPr/>
          <p:nvPr/>
        </p:nvSpPr>
        <p:spPr>
          <a:xfrm flipH="1">
            <a:off x="5488771" y="3846161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5" name="אליפסה 104">
            <a:extLst>
              <a:ext uri="{FF2B5EF4-FFF2-40B4-BE49-F238E27FC236}">
                <a16:creationId xmlns:a16="http://schemas.microsoft.com/office/drawing/2014/main" id="{5BBE22FF-2856-F03A-CB46-BF6C95476580}"/>
              </a:ext>
            </a:extLst>
          </p:cNvPr>
          <p:cNvSpPr/>
          <p:nvPr/>
        </p:nvSpPr>
        <p:spPr>
          <a:xfrm flipH="1">
            <a:off x="5212063" y="414915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6" name="אליפסה 105">
            <a:extLst>
              <a:ext uri="{FF2B5EF4-FFF2-40B4-BE49-F238E27FC236}">
                <a16:creationId xmlns:a16="http://schemas.microsoft.com/office/drawing/2014/main" id="{602EAE46-B150-A320-FBCC-9718FE163B20}"/>
              </a:ext>
            </a:extLst>
          </p:cNvPr>
          <p:cNvSpPr/>
          <p:nvPr/>
        </p:nvSpPr>
        <p:spPr>
          <a:xfrm flipH="1">
            <a:off x="4935355" y="4259331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9" name="אליפסה 108">
            <a:extLst>
              <a:ext uri="{FF2B5EF4-FFF2-40B4-BE49-F238E27FC236}">
                <a16:creationId xmlns:a16="http://schemas.microsoft.com/office/drawing/2014/main" id="{81D54727-8DE5-FD68-F587-C2091411B861}"/>
              </a:ext>
            </a:extLst>
          </p:cNvPr>
          <p:cNvSpPr/>
          <p:nvPr/>
        </p:nvSpPr>
        <p:spPr>
          <a:xfrm flipH="1">
            <a:off x="4658647" y="4603638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0" name="אליפסה 109">
            <a:extLst>
              <a:ext uri="{FF2B5EF4-FFF2-40B4-BE49-F238E27FC236}">
                <a16:creationId xmlns:a16="http://schemas.microsoft.com/office/drawing/2014/main" id="{EA5E042F-EE8B-67B2-34A7-6107851F2E7D}"/>
              </a:ext>
            </a:extLst>
          </p:cNvPr>
          <p:cNvSpPr/>
          <p:nvPr/>
        </p:nvSpPr>
        <p:spPr>
          <a:xfrm flipH="1">
            <a:off x="4385589" y="4768906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1" name="אליפסה 110">
            <a:extLst>
              <a:ext uri="{FF2B5EF4-FFF2-40B4-BE49-F238E27FC236}">
                <a16:creationId xmlns:a16="http://schemas.microsoft.com/office/drawing/2014/main" id="{1D00155D-F5D3-C4D5-0ED4-8A17BA298073}"/>
              </a:ext>
            </a:extLst>
          </p:cNvPr>
          <p:cNvSpPr/>
          <p:nvPr/>
        </p:nvSpPr>
        <p:spPr>
          <a:xfrm flipH="1">
            <a:off x="4108881" y="521031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2" name="אליפסה 111">
            <a:extLst>
              <a:ext uri="{FF2B5EF4-FFF2-40B4-BE49-F238E27FC236}">
                <a16:creationId xmlns:a16="http://schemas.microsoft.com/office/drawing/2014/main" id="{51F9AA36-AA88-9953-0800-A704374E9334}"/>
              </a:ext>
            </a:extLst>
          </p:cNvPr>
          <p:cNvSpPr/>
          <p:nvPr/>
        </p:nvSpPr>
        <p:spPr>
          <a:xfrm flipH="1">
            <a:off x="3832173" y="5306721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3" name="אליפסה 112">
            <a:extLst>
              <a:ext uri="{FF2B5EF4-FFF2-40B4-BE49-F238E27FC236}">
                <a16:creationId xmlns:a16="http://schemas.microsoft.com/office/drawing/2014/main" id="{C542010B-CEE0-578B-9B6E-33C80E2BDFAA}"/>
              </a:ext>
            </a:extLst>
          </p:cNvPr>
          <p:cNvSpPr/>
          <p:nvPr/>
        </p:nvSpPr>
        <p:spPr>
          <a:xfrm flipH="1">
            <a:off x="3555465" y="521031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6" name="אליפסה 185">
            <a:extLst>
              <a:ext uri="{FF2B5EF4-FFF2-40B4-BE49-F238E27FC236}">
                <a16:creationId xmlns:a16="http://schemas.microsoft.com/office/drawing/2014/main" id="{5C3D0803-547E-65AF-9EA1-EF245971C04E}"/>
              </a:ext>
            </a:extLst>
          </p:cNvPr>
          <p:cNvSpPr/>
          <p:nvPr/>
        </p:nvSpPr>
        <p:spPr>
          <a:xfrm flipH="1">
            <a:off x="19055500" y="939304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7" name="אליפסה 186">
            <a:extLst>
              <a:ext uri="{FF2B5EF4-FFF2-40B4-BE49-F238E27FC236}">
                <a16:creationId xmlns:a16="http://schemas.microsoft.com/office/drawing/2014/main" id="{D6EF7657-DE69-70E3-F151-A0EBB8A06EDC}"/>
              </a:ext>
            </a:extLst>
          </p:cNvPr>
          <p:cNvSpPr/>
          <p:nvPr/>
        </p:nvSpPr>
        <p:spPr>
          <a:xfrm flipH="1">
            <a:off x="18048226" y="939304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8" name="אליפסה 187">
            <a:extLst>
              <a:ext uri="{FF2B5EF4-FFF2-40B4-BE49-F238E27FC236}">
                <a16:creationId xmlns:a16="http://schemas.microsoft.com/office/drawing/2014/main" id="{5877B370-CD53-977E-E21A-822D74F18D82}"/>
              </a:ext>
            </a:extLst>
          </p:cNvPr>
          <p:cNvSpPr/>
          <p:nvPr/>
        </p:nvSpPr>
        <p:spPr>
          <a:xfrm flipH="1">
            <a:off x="16861039" y="947686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9" name="אליפסה 188">
            <a:extLst>
              <a:ext uri="{FF2B5EF4-FFF2-40B4-BE49-F238E27FC236}">
                <a16:creationId xmlns:a16="http://schemas.microsoft.com/office/drawing/2014/main" id="{207836F2-4A31-DA1B-7F61-221E3FE64497}"/>
              </a:ext>
            </a:extLst>
          </p:cNvPr>
          <p:cNvSpPr/>
          <p:nvPr/>
        </p:nvSpPr>
        <p:spPr>
          <a:xfrm flipH="1">
            <a:off x="15763808" y="939304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0" name="אליפסה 189">
            <a:extLst>
              <a:ext uri="{FF2B5EF4-FFF2-40B4-BE49-F238E27FC236}">
                <a16:creationId xmlns:a16="http://schemas.microsoft.com/office/drawing/2014/main" id="{291FEDE0-46B9-9D5A-33E6-A949EED84BAE}"/>
              </a:ext>
            </a:extLst>
          </p:cNvPr>
          <p:cNvSpPr/>
          <p:nvPr/>
        </p:nvSpPr>
        <p:spPr>
          <a:xfrm flipH="1">
            <a:off x="14666578" y="946162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1" name="אליפסה 190">
            <a:extLst>
              <a:ext uri="{FF2B5EF4-FFF2-40B4-BE49-F238E27FC236}">
                <a16:creationId xmlns:a16="http://schemas.microsoft.com/office/drawing/2014/main" id="{26C3AC28-6A2E-E139-A537-C7B08F04E7BC}"/>
              </a:ext>
            </a:extLst>
          </p:cNvPr>
          <p:cNvSpPr/>
          <p:nvPr/>
        </p:nvSpPr>
        <p:spPr>
          <a:xfrm flipH="1">
            <a:off x="13569348" y="939304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2" name="אליפסה 191">
            <a:extLst>
              <a:ext uri="{FF2B5EF4-FFF2-40B4-BE49-F238E27FC236}">
                <a16:creationId xmlns:a16="http://schemas.microsoft.com/office/drawing/2014/main" id="{FC4A44CE-F1D0-AA9C-4BF8-146A9A0CAEB2}"/>
              </a:ext>
            </a:extLst>
          </p:cNvPr>
          <p:cNvSpPr/>
          <p:nvPr/>
        </p:nvSpPr>
        <p:spPr>
          <a:xfrm flipH="1">
            <a:off x="12472117" y="946924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3" name="אליפסה 192">
            <a:extLst>
              <a:ext uri="{FF2B5EF4-FFF2-40B4-BE49-F238E27FC236}">
                <a16:creationId xmlns:a16="http://schemas.microsoft.com/office/drawing/2014/main" id="{B9FD5BE6-B0C4-E7C4-0776-14ABA9025541}"/>
              </a:ext>
            </a:extLst>
          </p:cNvPr>
          <p:cNvSpPr/>
          <p:nvPr/>
        </p:nvSpPr>
        <p:spPr>
          <a:xfrm flipH="1">
            <a:off x="11374887" y="918730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4" name="אליפסה 193">
            <a:extLst>
              <a:ext uri="{FF2B5EF4-FFF2-40B4-BE49-F238E27FC236}">
                <a16:creationId xmlns:a16="http://schemas.microsoft.com/office/drawing/2014/main" id="{8C598DDB-B643-DB5D-4D7C-C8BA1948A110}"/>
              </a:ext>
            </a:extLst>
          </p:cNvPr>
          <p:cNvSpPr/>
          <p:nvPr/>
        </p:nvSpPr>
        <p:spPr>
          <a:xfrm flipH="1">
            <a:off x="10277656" y="928636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5" name="אליפסה 194">
            <a:extLst>
              <a:ext uri="{FF2B5EF4-FFF2-40B4-BE49-F238E27FC236}">
                <a16:creationId xmlns:a16="http://schemas.microsoft.com/office/drawing/2014/main" id="{D427E877-D4E3-4D8D-BD4B-B52B216DC5D8}"/>
              </a:ext>
            </a:extLst>
          </p:cNvPr>
          <p:cNvSpPr/>
          <p:nvPr/>
        </p:nvSpPr>
        <p:spPr>
          <a:xfrm flipH="1">
            <a:off x="9180426" y="918730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6" name="אליפסה 195">
            <a:extLst>
              <a:ext uri="{FF2B5EF4-FFF2-40B4-BE49-F238E27FC236}">
                <a16:creationId xmlns:a16="http://schemas.microsoft.com/office/drawing/2014/main" id="{25DF802D-A1B7-E9CC-34B3-D84529783913}"/>
              </a:ext>
            </a:extLst>
          </p:cNvPr>
          <p:cNvSpPr/>
          <p:nvPr/>
        </p:nvSpPr>
        <p:spPr>
          <a:xfrm flipH="1">
            <a:off x="8083196" y="936256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7" name="אליפסה 196">
            <a:extLst>
              <a:ext uri="{FF2B5EF4-FFF2-40B4-BE49-F238E27FC236}">
                <a16:creationId xmlns:a16="http://schemas.microsoft.com/office/drawing/2014/main" id="{6C3ED734-9714-10C8-B7D9-A929857D0A1C}"/>
              </a:ext>
            </a:extLst>
          </p:cNvPr>
          <p:cNvSpPr/>
          <p:nvPr/>
        </p:nvSpPr>
        <p:spPr>
          <a:xfrm flipH="1">
            <a:off x="6985965" y="918730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8" name="אליפסה 197">
            <a:extLst>
              <a:ext uri="{FF2B5EF4-FFF2-40B4-BE49-F238E27FC236}">
                <a16:creationId xmlns:a16="http://schemas.microsoft.com/office/drawing/2014/main" id="{72A77B53-6C73-B636-3161-4C353D6D633C}"/>
              </a:ext>
            </a:extLst>
          </p:cNvPr>
          <p:cNvSpPr/>
          <p:nvPr/>
        </p:nvSpPr>
        <p:spPr>
          <a:xfrm flipH="1">
            <a:off x="5888735" y="932446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9" name="אליפסה 198">
            <a:extLst>
              <a:ext uri="{FF2B5EF4-FFF2-40B4-BE49-F238E27FC236}">
                <a16:creationId xmlns:a16="http://schemas.microsoft.com/office/drawing/2014/main" id="{7B3F3934-453D-2A27-565A-AB6EA2F3C9EA}"/>
              </a:ext>
            </a:extLst>
          </p:cNvPr>
          <p:cNvSpPr/>
          <p:nvPr/>
        </p:nvSpPr>
        <p:spPr>
          <a:xfrm flipH="1">
            <a:off x="4791505" y="914158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0" name="אליפסה 199">
            <a:extLst>
              <a:ext uri="{FF2B5EF4-FFF2-40B4-BE49-F238E27FC236}">
                <a16:creationId xmlns:a16="http://schemas.microsoft.com/office/drawing/2014/main" id="{793835B5-E2DA-68BD-5261-B7A6FEE9BF62}"/>
              </a:ext>
            </a:extLst>
          </p:cNvPr>
          <p:cNvSpPr/>
          <p:nvPr/>
        </p:nvSpPr>
        <p:spPr>
          <a:xfrm flipH="1">
            <a:off x="3694274" y="918730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1" name="אליפסה 200">
            <a:extLst>
              <a:ext uri="{FF2B5EF4-FFF2-40B4-BE49-F238E27FC236}">
                <a16:creationId xmlns:a16="http://schemas.microsoft.com/office/drawing/2014/main" id="{5B2D62DF-B15A-0C6A-7657-D6B01CC60392}"/>
              </a:ext>
            </a:extLst>
          </p:cNvPr>
          <p:cNvSpPr/>
          <p:nvPr/>
        </p:nvSpPr>
        <p:spPr>
          <a:xfrm flipH="1">
            <a:off x="2597044" y="902728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2" name="אליפסה 201">
            <a:extLst>
              <a:ext uri="{FF2B5EF4-FFF2-40B4-BE49-F238E27FC236}">
                <a16:creationId xmlns:a16="http://schemas.microsoft.com/office/drawing/2014/main" id="{9B1F0F71-0B6C-5ADE-9F1F-21D9146370D3}"/>
              </a:ext>
            </a:extLst>
          </p:cNvPr>
          <p:cNvSpPr/>
          <p:nvPr/>
        </p:nvSpPr>
        <p:spPr>
          <a:xfrm flipH="1">
            <a:off x="1499813" y="890536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3" name="אליפסה 202">
            <a:extLst>
              <a:ext uri="{FF2B5EF4-FFF2-40B4-BE49-F238E27FC236}">
                <a16:creationId xmlns:a16="http://schemas.microsoft.com/office/drawing/2014/main" id="{016DF7CF-2CF2-131D-EC02-72667E342970}"/>
              </a:ext>
            </a:extLst>
          </p:cNvPr>
          <p:cNvSpPr/>
          <p:nvPr/>
        </p:nvSpPr>
        <p:spPr>
          <a:xfrm flipH="1">
            <a:off x="402583" y="890536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4" name="אליפסה 203">
            <a:extLst>
              <a:ext uri="{FF2B5EF4-FFF2-40B4-BE49-F238E27FC236}">
                <a16:creationId xmlns:a16="http://schemas.microsoft.com/office/drawing/2014/main" id="{1726C529-7384-CC3F-C239-97F2339618D4}"/>
              </a:ext>
            </a:extLst>
          </p:cNvPr>
          <p:cNvSpPr/>
          <p:nvPr/>
        </p:nvSpPr>
        <p:spPr>
          <a:xfrm flipH="1">
            <a:off x="-694647" y="895108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5" name="אליפסה 204">
            <a:extLst>
              <a:ext uri="{FF2B5EF4-FFF2-40B4-BE49-F238E27FC236}">
                <a16:creationId xmlns:a16="http://schemas.microsoft.com/office/drawing/2014/main" id="{04729AAD-FC6E-B5E7-D3ED-8068C8ECB4DC}"/>
              </a:ext>
            </a:extLst>
          </p:cNvPr>
          <p:cNvSpPr/>
          <p:nvPr/>
        </p:nvSpPr>
        <p:spPr>
          <a:xfrm flipH="1">
            <a:off x="-1791878" y="895108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6" name="אליפסה 205">
            <a:extLst>
              <a:ext uri="{FF2B5EF4-FFF2-40B4-BE49-F238E27FC236}">
                <a16:creationId xmlns:a16="http://schemas.microsoft.com/office/drawing/2014/main" id="{B7B5D100-0F8C-053B-EA78-E16011CB1441}"/>
              </a:ext>
            </a:extLst>
          </p:cNvPr>
          <p:cNvSpPr/>
          <p:nvPr/>
        </p:nvSpPr>
        <p:spPr>
          <a:xfrm flipH="1">
            <a:off x="-2874635" y="887488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7" name="אליפסה 206">
            <a:extLst>
              <a:ext uri="{FF2B5EF4-FFF2-40B4-BE49-F238E27FC236}">
                <a16:creationId xmlns:a16="http://schemas.microsoft.com/office/drawing/2014/main" id="{DC157532-C5C3-E19F-F882-B249440030FB}"/>
              </a:ext>
            </a:extLst>
          </p:cNvPr>
          <p:cNvSpPr/>
          <p:nvPr/>
        </p:nvSpPr>
        <p:spPr>
          <a:xfrm flipH="1">
            <a:off x="-3971865" y="895108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8" name="אליפסה 207">
            <a:extLst>
              <a:ext uri="{FF2B5EF4-FFF2-40B4-BE49-F238E27FC236}">
                <a16:creationId xmlns:a16="http://schemas.microsoft.com/office/drawing/2014/main" id="{E73E9669-473C-0037-6DD0-6912D89B34FA}"/>
              </a:ext>
            </a:extLst>
          </p:cNvPr>
          <p:cNvSpPr/>
          <p:nvPr/>
        </p:nvSpPr>
        <p:spPr>
          <a:xfrm flipH="1">
            <a:off x="-5069096" y="890536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9" name="אליפסה 208">
            <a:extLst>
              <a:ext uri="{FF2B5EF4-FFF2-40B4-BE49-F238E27FC236}">
                <a16:creationId xmlns:a16="http://schemas.microsoft.com/office/drawing/2014/main" id="{BCA0EE6B-7785-42B0-A022-379DACA5BFF7}"/>
              </a:ext>
            </a:extLst>
          </p:cNvPr>
          <p:cNvSpPr/>
          <p:nvPr/>
        </p:nvSpPr>
        <p:spPr>
          <a:xfrm flipH="1">
            <a:off x="-6166326" y="890536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0" name="אליפסה 209">
            <a:extLst>
              <a:ext uri="{FF2B5EF4-FFF2-40B4-BE49-F238E27FC236}">
                <a16:creationId xmlns:a16="http://schemas.microsoft.com/office/drawing/2014/main" id="{5D442F37-26ED-7911-0068-64195237312E}"/>
              </a:ext>
            </a:extLst>
          </p:cNvPr>
          <p:cNvSpPr/>
          <p:nvPr/>
        </p:nvSpPr>
        <p:spPr>
          <a:xfrm flipH="1">
            <a:off x="19055500" y="982593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1" name="אליפסה 210">
            <a:extLst>
              <a:ext uri="{FF2B5EF4-FFF2-40B4-BE49-F238E27FC236}">
                <a16:creationId xmlns:a16="http://schemas.microsoft.com/office/drawing/2014/main" id="{F91BD140-F145-8F3C-D514-5C2F9B33E80C}"/>
              </a:ext>
            </a:extLst>
          </p:cNvPr>
          <p:cNvSpPr/>
          <p:nvPr/>
        </p:nvSpPr>
        <p:spPr>
          <a:xfrm flipH="1">
            <a:off x="18048226" y="982593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2" name="אליפסה 211">
            <a:extLst>
              <a:ext uri="{FF2B5EF4-FFF2-40B4-BE49-F238E27FC236}">
                <a16:creationId xmlns:a16="http://schemas.microsoft.com/office/drawing/2014/main" id="{90A7B587-7490-3E44-B575-82EA71B76B34}"/>
              </a:ext>
            </a:extLst>
          </p:cNvPr>
          <p:cNvSpPr/>
          <p:nvPr/>
        </p:nvSpPr>
        <p:spPr>
          <a:xfrm flipH="1">
            <a:off x="16861039" y="99097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3" name="אליפסה 212">
            <a:extLst>
              <a:ext uri="{FF2B5EF4-FFF2-40B4-BE49-F238E27FC236}">
                <a16:creationId xmlns:a16="http://schemas.microsoft.com/office/drawing/2014/main" id="{9CAF5F0B-7018-8498-D1A4-399E9908AB4E}"/>
              </a:ext>
            </a:extLst>
          </p:cNvPr>
          <p:cNvSpPr/>
          <p:nvPr/>
        </p:nvSpPr>
        <p:spPr>
          <a:xfrm flipH="1">
            <a:off x="15763808" y="982593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4" name="אליפסה 213">
            <a:extLst>
              <a:ext uri="{FF2B5EF4-FFF2-40B4-BE49-F238E27FC236}">
                <a16:creationId xmlns:a16="http://schemas.microsoft.com/office/drawing/2014/main" id="{D21D6F2F-8818-6752-72CB-5CF87B2B8683}"/>
              </a:ext>
            </a:extLst>
          </p:cNvPr>
          <p:cNvSpPr/>
          <p:nvPr/>
        </p:nvSpPr>
        <p:spPr>
          <a:xfrm flipH="1">
            <a:off x="14666578" y="989451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5" name="אליפסה 214">
            <a:extLst>
              <a:ext uri="{FF2B5EF4-FFF2-40B4-BE49-F238E27FC236}">
                <a16:creationId xmlns:a16="http://schemas.microsoft.com/office/drawing/2014/main" id="{170FD5F6-BDC4-CD4A-F2E4-6AE13A745262}"/>
              </a:ext>
            </a:extLst>
          </p:cNvPr>
          <p:cNvSpPr/>
          <p:nvPr/>
        </p:nvSpPr>
        <p:spPr>
          <a:xfrm flipH="1">
            <a:off x="13569348" y="982593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6" name="אליפסה 215">
            <a:extLst>
              <a:ext uri="{FF2B5EF4-FFF2-40B4-BE49-F238E27FC236}">
                <a16:creationId xmlns:a16="http://schemas.microsoft.com/office/drawing/2014/main" id="{D642CA61-56B0-BD71-53E6-7EECDE99CA9D}"/>
              </a:ext>
            </a:extLst>
          </p:cNvPr>
          <p:cNvSpPr/>
          <p:nvPr/>
        </p:nvSpPr>
        <p:spPr>
          <a:xfrm flipH="1">
            <a:off x="12472117" y="990213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7" name="אליפסה 216">
            <a:extLst>
              <a:ext uri="{FF2B5EF4-FFF2-40B4-BE49-F238E27FC236}">
                <a16:creationId xmlns:a16="http://schemas.microsoft.com/office/drawing/2014/main" id="{0DA7DEE8-C18E-CCB9-E893-5C48198CB22B}"/>
              </a:ext>
            </a:extLst>
          </p:cNvPr>
          <p:cNvSpPr/>
          <p:nvPr/>
        </p:nvSpPr>
        <p:spPr>
          <a:xfrm flipH="1">
            <a:off x="11374887" y="962019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8" name="אליפסה 217">
            <a:extLst>
              <a:ext uri="{FF2B5EF4-FFF2-40B4-BE49-F238E27FC236}">
                <a16:creationId xmlns:a16="http://schemas.microsoft.com/office/drawing/2014/main" id="{DEEF5461-0D17-BA99-C9ED-F924F74A29A2}"/>
              </a:ext>
            </a:extLst>
          </p:cNvPr>
          <p:cNvSpPr/>
          <p:nvPr/>
        </p:nvSpPr>
        <p:spPr>
          <a:xfrm flipH="1">
            <a:off x="10277656" y="97192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9" name="אליפסה 218">
            <a:extLst>
              <a:ext uri="{FF2B5EF4-FFF2-40B4-BE49-F238E27FC236}">
                <a16:creationId xmlns:a16="http://schemas.microsoft.com/office/drawing/2014/main" id="{977C0BE4-B899-C551-5F21-53DD8D9F8BD6}"/>
              </a:ext>
            </a:extLst>
          </p:cNvPr>
          <p:cNvSpPr/>
          <p:nvPr/>
        </p:nvSpPr>
        <p:spPr>
          <a:xfrm flipH="1">
            <a:off x="9180426" y="962019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0" name="אליפסה 219">
            <a:extLst>
              <a:ext uri="{FF2B5EF4-FFF2-40B4-BE49-F238E27FC236}">
                <a16:creationId xmlns:a16="http://schemas.microsoft.com/office/drawing/2014/main" id="{7A6CB6C0-0499-77B2-DCDC-9F02ADCD92DE}"/>
              </a:ext>
            </a:extLst>
          </p:cNvPr>
          <p:cNvSpPr/>
          <p:nvPr/>
        </p:nvSpPr>
        <p:spPr>
          <a:xfrm flipH="1">
            <a:off x="8083196" y="97954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1" name="אליפסה 220">
            <a:extLst>
              <a:ext uri="{FF2B5EF4-FFF2-40B4-BE49-F238E27FC236}">
                <a16:creationId xmlns:a16="http://schemas.microsoft.com/office/drawing/2014/main" id="{B522E47C-22D1-8DC4-8A50-6349C71127BE}"/>
              </a:ext>
            </a:extLst>
          </p:cNvPr>
          <p:cNvSpPr/>
          <p:nvPr/>
        </p:nvSpPr>
        <p:spPr>
          <a:xfrm flipH="1">
            <a:off x="6985965" y="962019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2" name="אליפסה 221">
            <a:extLst>
              <a:ext uri="{FF2B5EF4-FFF2-40B4-BE49-F238E27FC236}">
                <a16:creationId xmlns:a16="http://schemas.microsoft.com/office/drawing/2014/main" id="{FDDAA1CD-AD52-A716-C288-DB4C32B673C3}"/>
              </a:ext>
            </a:extLst>
          </p:cNvPr>
          <p:cNvSpPr/>
          <p:nvPr/>
        </p:nvSpPr>
        <p:spPr>
          <a:xfrm flipH="1">
            <a:off x="5888735" y="97573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3" name="אליפסה 222">
            <a:extLst>
              <a:ext uri="{FF2B5EF4-FFF2-40B4-BE49-F238E27FC236}">
                <a16:creationId xmlns:a16="http://schemas.microsoft.com/office/drawing/2014/main" id="{62018295-2BAF-79B0-70D3-5CCD8917C11F}"/>
              </a:ext>
            </a:extLst>
          </p:cNvPr>
          <p:cNvSpPr/>
          <p:nvPr/>
        </p:nvSpPr>
        <p:spPr>
          <a:xfrm flipH="1">
            <a:off x="4791505" y="957447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4" name="אליפסה 223">
            <a:extLst>
              <a:ext uri="{FF2B5EF4-FFF2-40B4-BE49-F238E27FC236}">
                <a16:creationId xmlns:a16="http://schemas.microsoft.com/office/drawing/2014/main" id="{693E3F9C-912A-64CF-1173-2899A31192DD}"/>
              </a:ext>
            </a:extLst>
          </p:cNvPr>
          <p:cNvSpPr/>
          <p:nvPr/>
        </p:nvSpPr>
        <p:spPr>
          <a:xfrm flipH="1">
            <a:off x="3694274" y="962019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5" name="אליפסה 224">
            <a:extLst>
              <a:ext uri="{FF2B5EF4-FFF2-40B4-BE49-F238E27FC236}">
                <a16:creationId xmlns:a16="http://schemas.microsoft.com/office/drawing/2014/main" id="{52E69E48-5BFE-9B20-8ECD-D4C6E8B745BC}"/>
              </a:ext>
            </a:extLst>
          </p:cNvPr>
          <p:cNvSpPr/>
          <p:nvPr/>
        </p:nvSpPr>
        <p:spPr>
          <a:xfrm flipH="1">
            <a:off x="2597044" y="946017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6" name="אליפסה 225">
            <a:extLst>
              <a:ext uri="{FF2B5EF4-FFF2-40B4-BE49-F238E27FC236}">
                <a16:creationId xmlns:a16="http://schemas.microsoft.com/office/drawing/2014/main" id="{C96B133B-7B07-5F4F-FA55-747C7419DC89}"/>
              </a:ext>
            </a:extLst>
          </p:cNvPr>
          <p:cNvSpPr/>
          <p:nvPr/>
        </p:nvSpPr>
        <p:spPr>
          <a:xfrm flipH="1">
            <a:off x="1499813" y="93382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7" name="אליפסה 226">
            <a:extLst>
              <a:ext uri="{FF2B5EF4-FFF2-40B4-BE49-F238E27FC236}">
                <a16:creationId xmlns:a16="http://schemas.microsoft.com/office/drawing/2014/main" id="{485A693C-7319-40FE-0B15-5451BEE05D88}"/>
              </a:ext>
            </a:extLst>
          </p:cNvPr>
          <p:cNvSpPr/>
          <p:nvPr/>
        </p:nvSpPr>
        <p:spPr>
          <a:xfrm flipH="1">
            <a:off x="402583" y="93382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8" name="אליפסה 227">
            <a:extLst>
              <a:ext uri="{FF2B5EF4-FFF2-40B4-BE49-F238E27FC236}">
                <a16:creationId xmlns:a16="http://schemas.microsoft.com/office/drawing/2014/main" id="{BA1E0609-0FC6-E94A-6838-97D15FE7C77E}"/>
              </a:ext>
            </a:extLst>
          </p:cNvPr>
          <p:cNvSpPr/>
          <p:nvPr/>
        </p:nvSpPr>
        <p:spPr>
          <a:xfrm flipH="1">
            <a:off x="-694647" y="938397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9" name="אליפסה 228">
            <a:extLst>
              <a:ext uri="{FF2B5EF4-FFF2-40B4-BE49-F238E27FC236}">
                <a16:creationId xmlns:a16="http://schemas.microsoft.com/office/drawing/2014/main" id="{42687A61-86AE-E7D4-50B1-6CEE8323E541}"/>
              </a:ext>
            </a:extLst>
          </p:cNvPr>
          <p:cNvSpPr/>
          <p:nvPr/>
        </p:nvSpPr>
        <p:spPr>
          <a:xfrm flipH="1">
            <a:off x="-1791878" y="938397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0" name="אליפסה 229">
            <a:extLst>
              <a:ext uri="{FF2B5EF4-FFF2-40B4-BE49-F238E27FC236}">
                <a16:creationId xmlns:a16="http://schemas.microsoft.com/office/drawing/2014/main" id="{2B16A733-1A0B-B0A8-3BF8-0FE5523BB220}"/>
              </a:ext>
            </a:extLst>
          </p:cNvPr>
          <p:cNvSpPr/>
          <p:nvPr/>
        </p:nvSpPr>
        <p:spPr>
          <a:xfrm flipH="1">
            <a:off x="-2874635" y="930777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1" name="אליפסה 230">
            <a:extLst>
              <a:ext uri="{FF2B5EF4-FFF2-40B4-BE49-F238E27FC236}">
                <a16:creationId xmlns:a16="http://schemas.microsoft.com/office/drawing/2014/main" id="{D35CE4D2-9513-286B-8328-532AA518779C}"/>
              </a:ext>
            </a:extLst>
          </p:cNvPr>
          <p:cNvSpPr/>
          <p:nvPr/>
        </p:nvSpPr>
        <p:spPr>
          <a:xfrm flipH="1">
            <a:off x="-3971865" y="938397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2" name="אליפסה 231">
            <a:extLst>
              <a:ext uri="{FF2B5EF4-FFF2-40B4-BE49-F238E27FC236}">
                <a16:creationId xmlns:a16="http://schemas.microsoft.com/office/drawing/2014/main" id="{2AB1A616-EEC4-F4D3-8844-F13F42227BD5}"/>
              </a:ext>
            </a:extLst>
          </p:cNvPr>
          <p:cNvSpPr/>
          <p:nvPr/>
        </p:nvSpPr>
        <p:spPr>
          <a:xfrm flipH="1">
            <a:off x="-5069096" y="93382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3" name="אליפסה 232">
            <a:extLst>
              <a:ext uri="{FF2B5EF4-FFF2-40B4-BE49-F238E27FC236}">
                <a16:creationId xmlns:a16="http://schemas.microsoft.com/office/drawing/2014/main" id="{8F19396E-07D8-96B3-2BCB-B4DA2A843C8F}"/>
              </a:ext>
            </a:extLst>
          </p:cNvPr>
          <p:cNvSpPr/>
          <p:nvPr/>
        </p:nvSpPr>
        <p:spPr>
          <a:xfrm flipH="1">
            <a:off x="-6166326" y="93382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4" name="אליפסה 233">
            <a:extLst>
              <a:ext uri="{FF2B5EF4-FFF2-40B4-BE49-F238E27FC236}">
                <a16:creationId xmlns:a16="http://schemas.microsoft.com/office/drawing/2014/main" id="{E68BDE20-C27D-BB8D-BFC9-4AEFAF940DE8}"/>
              </a:ext>
            </a:extLst>
          </p:cNvPr>
          <p:cNvSpPr/>
          <p:nvPr/>
        </p:nvSpPr>
        <p:spPr>
          <a:xfrm flipH="1">
            <a:off x="19055500" y="1011549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5" name="אליפסה 234">
            <a:extLst>
              <a:ext uri="{FF2B5EF4-FFF2-40B4-BE49-F238E27FC236}">
                <a16:creationId xmlns:a16="http://schemas.microsoft.com/office/drawing/2014/main" id="{8D2642BF-4389-16E5-D3E6-F75C2437B521}"/>
              </a:ext>
            </a:extLst>
          </p:cNvPr>
          <p:cNvSpPr/>
          <p:nvPr/>
        </p:nvSpPr>
        <p:spPr>
          <a:xfrm flipH="1">
            <a:off x="18048226" y="1011549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6" name="אליפסה 235">
            <a:extLst>
              <a:ext uri="{FF2B5EF4-FFF2-40B4-BE49-F238E27FC236}">
                <a16:creationId xmlns:a16="http://schemas.microsoft.com/office/drawing/2014/main" id="{40E38D05-B1EA-3142-FB5D-A06A3DB049EF}"/>
              </a:ext>
            </a:extLst>
          </p:cNvPr>
          <p:cNvSpPr/>
          <p:nvPr/>
        </p:nvSpPr>
        <p:spPr>
          <a:xfrm flipH="1">
            <a:off x="16861039" y="1019931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7" name="אליפסה 236">
            <a:extLst>
              <a:ext uri="{FF2B5EF4-FFF2-40B4-BE49-F238E27FC236}">
                <a16:creationId xmlns:a16="http://schemas.microsoft.com/office/drawing/2014/main" id="{3F5145F2-E616-FC32-BE2F-39CF97A841B6}"/>
              </a:ext>
            </a:extLst>
          </p:cNvPr>
          <p:cNvSpPr/>
          <p:nvPr/>
        </p:nvSpPr>
        <p:spPr>
          <a:xfrm flipH="1">
            <a:off x="15763808" y="1011549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8" name="אליפסה 237">
            <a:extLst>
              <a:ext uri="{FF2B5EF4-FFF2-40B4-BE49-F238E27FC236}">
                <a16:creationId xmlns:a16="http://schemas.microsoft.com/office/drawing/2014/main" id="{656071CB-517B-F187-B5C6-8B97B2EDE011}"/>
              </a:ext>
            </a:extLst>
          </p:cNvPr>
          <p:cNvSpPr/>
          <p:nvPr/>
        </p:nvSpPr>
        <p:spPr>
          <a:xfrm flipH="1">
            <a:off x="14666578" y="1018407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9" name="אליפסה 238">
            <a:extLst>
              <a:ext uri="{FF2B5EF4-FFF2-40B4-BE49-F238E27FC236}">
                <a16:creationId xmlns:a16="http://schemas.microsoft.com/office/drawing/2014/main" id="{B72138F7-80A1-E3B6-5607-310244B8D94A}"/>
              </a:ext>
            </a:extLst>
          </p:cNvPr>
          <p:cNvSpPr/>
          <p:nvPr/>
        </p:nvSpPr>
        <p:spPr>
          <a:xfrm flipH="1">
            <a:off x="13569348" y="1011549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0" name="אליפסה 239">
            <a:extLst>
              <a:ext uri="{FF2B5EF4-FFF2-40B4-BE49-F238E27FC236}">
                <a16:creationId xmlns:a16="http://schemas.microsoft.com/office/drawing/2014/main" id="{5F34B179-5971-0C82-8D9B-18DC403C74AC}"/>
              </a:ext>
            </a:extLst>
          </p:cNvPr>
          <p:cNvSpPr/>
          <p:nvPr/>
        </p:nvSpPr>
        <p:spPr>
          <a:xfrm flipH="1">
            <a:off x="12472117" y="1019169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1" name="אליפסה 240">
            <a:extLst>
              <a:ext uri="{FF2B5EF4-FFF2-40B4-BE49-F238E27FC236}">
                <a16:creationId xmlns:a16="http://schemas.microsoft.com/office/drawing/2014/main" id="{27C9D904-FA0C-8CBD-87F1-2CEDB3B71764}"/>
              </a:ext>
            </a:extLst>
          </p:cNvPr>
          <p:cNvSpPr/>
          <p:nvPr/>
        </p:nvSpPr>
        <p:spPr>
          <a:xfrm flipH="1">
            <a:off x="11374887" y="99097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2" name="אליפסה 241">
            <a:extLst>
              <a:ext uri="{FF2B5EF4-FFF2-40B4-BE49-F238E27FC236}">
                <a16:creationId xmlns:a16="http://schemas.microsoft.com/office/drawing/2014/main" id="{4C697275-D743-C839-AA70-020919B67F38}"/>
              </a:ext>
            </a:extLst>
          </p:cNvPr>
          <p:cNvSpPr/>
          <p:nvPr/>
        </p:nvSpPr>
        <p:spPr>
          <a:xfrm flipH="1">
            <a:off x="10277656" y="1000881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3" name="אליפסה 242">
            <a:extLst>
              <a:ext uri="{FF2B5EF4-FFF2-40B4-BE49-F238E27FC236}">
                <a16:creationId xmlns:a16="http://schemas.microsoft.com/office/drawing/2014/main" id="{2B3DE9EC-46EE-971E-B5E9-97FEC4DA2FAA}"/>
              </a:ext>
            </a:extLst>
          </p:cNvPr>
          <p:cNvSpPr/>
          <p:nvPr/>
        </p:nvSpPr>
        <p:spPr>
          <a:xfrm flipH="1">
            <a:off x="9180426" y="99097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4" name="אליפסה 243">
            <a:extLst>
              <a:ext uri="{FF2B5EF4-FFF2-40B4-BE49-F238E27FC236}">
                <a16:creationId xmlns:a16="http://schemas.microsoft.com/office/drawing/2014/main" id="{87FFC4F0-E4E4-610A-EF78-4FA68A5954D7}"/>
              </a:ext>
            </a:extLst>
          </p:cNvPr>
          <p:cNvSpPr/>
          <p:nvPr/>
        </p:nvSpPr>
        <p:spPr>
          <a:xfrm flipH="1">
            <a:off x="8083196" y="1008501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5" name="אליפסה 244">
            <a:extLst>
              <a:ext uri="{FF2B5EF4-FFF2-40B4-BE49-F238E27FC236}">
                <a16:creationId xmlns:a16="http://schemas.microsoft.com/office/drawing/2014/main" id="{B69C7D9D-20D1-C6A6-6C08-F015D5CACC83}"/>
              </a:ext>
            </a:extLst>
          </p:cNvPr>
          <p:cNvSpPr/>
          <p:nvPr/>
        </p:nvSpPr>
        <p:spPr>
          <a:xfrm flipH="1">
            <a:off x="6985965" y="99097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6" name="אליפסה 245">
            <a:extLst>
              <a:ext uri="{FF2B5EF4-FFF2-40B4-BE49-F238E27FC236}">
                <a16:creationId xmlns:a16="http://schemas.microsoft.com/office/drawing/2014/main" id="{CB58FBD2-6D3D-4A78-ABBF-E80DF01A8BEC}"/>
              </a:ext>
            </a:extLst>
          </p:cNvPr>
          <p:cNvSpPr/>
          <p:nvPr/>
        </p:nvSpPr>
        <p:spPr>
          <a:xfrm flipH="1">
            <a:off x="5888735" y="1004691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7" name="אליפסה 246">
            <a:extLst>
              <a:ext uri="{FF2B5EF4-FFF2-40B4-BE49-F238E27FC236}">
                <a16:creationId xmlns:a16="http://schemas.microsoft.com/office/drawing/2014/main" id="{F1B67909-56BC-78FB-AB2A-54B2E0FA2D95}"/>
              </a:ext>
            </a:extLst>
          </p:cNvPr>
          <p:cNvSpPr/>
          <p:nvPr/>
        </p:nvSpPr>
        <p:spPr>
          <a:xfrm flipH="1">
            <a:off x="4791505" y="986403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8" name="אליפסה 247">
            <a:extLst>
              <a:ext uri="{FF2B5EF4-FFF2-40B4-BE49-F238E27FC236}">
                <a16:creationId xmlns:a16="http://schemas.microsoft.com/office/drawing/2014/main" id="{76E9E67D-B8C0-293E-95CC-440A71CCC385}"/>
              </a:ext>
            </a:extLst>
          </p:cNvPr>
          <p:cNvSpPr/>
          <p:nvPr/>
        </p:nvSpPr>
        <p:spPr>
          <a:xfrm flipH="1">
            <a:off x="3694274" y="99097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9" name="אליפסה 248">
            <a:extLst>
              <a:ext uri="{FF2B5EF4-FFF2-40B4-BE49-F238E27FC236}">
                <a16:creationId xmlns:a16="http://schemas.microsoft.com/office/drawing/2014/main" id="{85C42D5C-B58A-25DF-F85E-4EEDE0F283FD}"/>
              </a:ext>
            </a:extLst>
          </p:cNvPr>
          <p:cNvSpPr/>
          <p:nvPr/>
        </p:nvSpPr>
        <p:spPr>
          <a:xfrm flipH="1">
            <a:off x="2597044" y="974973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0" name="אליפסה 249">
            <a:extLst>
              <a:ext uri="{FF2B5EF4-FFF2-40B4-BE49-F238E27FC236}">
                <a16:creationId xmlns:a16="http://schemas.microsoft.com/office/drawing/2014/main" id="{5A67B7CD-800A-BD61-2D3D-C308744E1E4A}"/>
              </a:ext>
            </a:extLst>
          </p:cNvPr>
          <p:cNvSpPr/>
          <p:nvPr/>
        </p:nvSpPr>
        <p:spPr>
          <a:xfrm flipH="1">
            <a:off x="1499813" y="962781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1" name="אליפסה 250">
            <a:extLst>
              <a:ext uri="{FF2B5EF4-FFF2-40B4-BE49-F238E27FC236}">
                <a16:creationId xmlns:a16="http://schemas.microsoft.com/office/drawing/2014/main" id="{753C330B-E0A2-CA69-8676-80B2415E486A}"/>
              </a:ext>
            </a:extLst>
          </p:cNvPr>
          <p:cNvSpPr/>
          <p:nvPr/>
        </p:nvSpPr>
        <p:spPr>
          <a:xfrm flipH="1">
            <a:off x="402583" y="962781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2" name="אליפסה 251">
            <a:extLst>
              <a:ext uri="{FF2B5EF4-FFF2-40B4-BE49-F238E27FC236}">
                <a16:creationId xmlns:a16="http://schemas.microsoft.com/office/drawing/2014/main" id="{238E575D-44B7-240C-F06D-6CB599EC1041}"/>
              </a:ext>
            </a:extLst>
          </p:cNvPr>
          <p:cNvSpPr/>
          <p:nvPr/>
        </p:nvSpPr>
        <p:spPr>
          <a:xfrm flipH="1">
            <a:off x="-694647" y="967353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3" name="אליפסה 252">
            <a:extLst>
              <a:ext uri="{FF2B5EF4-FFF2-40B4-BE49-F238E27FC236}">
                <a16:creationId xmlns:a16="http://schemas.microsoft.com/office/drawing/2014/main" id="{1E71262F-BF99-E1D9-7E59-EE176BA55796}"/>
              </a:ext>
            </a:extLst>
          </p:cNvPr>
          <p:cNvSpPr/>
          <p:nvPr/>
        </p:nvSpPr>
        <p:spPr>
          <a:xfrm flipH="1">
            <a:off x="-1791878" y="967353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4" name="אליפסה 253">
            <a:extLst>
              <a:ext uri="{FF2B5EF4-FFF2-40B4-BE49-F238E27FC236}">
                <a16:creationId xmlns:a16="http://schemas.microsoft.com/office/drawing/2014/main" id="{DBA5CB54-DFA4-3166-17E9-7EF040F0BD65}"/>
              </a:ext>
            </a:extLst>
          </p:cNvPr>
          <p:cNvSpPr/>
          <p:nvPr/>
        </p:nvSpPr>
        <p:spPr>
          <a:xfrm flipH="1">
            <a:off x="-2874635" y="959733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5" name="אליפסה 254">
            <a:extLst>
              <a:ext uri="{FF2B5EF4-FFF2-40B4-BE49-F238E27FC236}">
                <a16:creationId xmlns:a16="http://schemas.microsoft.com/office/drawing/2014/main" id="{3E094C76-C725-45C5-96DA-CBCF586C138F}"/>
              </a:ext>
            </a:extLst>
          </p:cNvPr>
          <p:cNvSpPr/>
          <p:nvPr/>
        </p:nvSpPr>
        <p:spPr>
          <a:xfrm flipH="1">
            <a:off x="-3971865" y="967353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6" name="אליפסה 255">
            <a:extLst>
              <a:ext uri="{FF2B5EF4-FFF2-40B4-BE49-F238E27FC236}">
                <a16:creationId xmlns:a16="http://schemas.microsoft.com/office/drawing/2014/main" id="{6AC09F65-A122-EA02-DDD5-C5FF5E357F03}"/>
              </a:ext>
            </a:extLst>
          </p:cNvPr>
          <p:cNvSpPr/>
          <p:nvPr/>
        </p:nvSpPr>
        <p:spPr>
          <a:xfrm flipH="1">
            <a:off x="-5069096" y="962781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7" name="אליפסה 256">
            <a:extLst>
              <a:ext uri="{FF2B5EF4-FFF2-40B4-BE49-F238E27FC236}">
                <a16:creationId xmlns:a16="http://schemas.microsoft.com/office/drawing/2014/main" id="{5FD33B93-B1B1-8FBC-DE07-7603FDAB7573}"/>
              </a:ext>
            </a:extLst>
          </p:cNvPr>
          <p:cNvSpPr/>
          <p:nvPr/>
        </p:nvSpPr>
        <p:spPr>
          <a:xfrm flipH="1">
            <a:off x="-6166326" y="962781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4" name="מלבן: פינות מעוגלות 53">
            <a:extLst>
              <a:ext uri="{FF2B5EF4-FFF2-40B4-BE49-F238E27FC236}">
                <a16:creationId xmlns:a16="http://schemas.microsoft.com/office/drawing/2014/main" id="{C0A9EBD8-8C22-B79A-A822-982A6771EDC5}"/>
              </a:ext>
            </a:extLst>
          </p:cNvPr>
          <p:cNvSpPr/>
          <p:nvPr/>
        </p:nvSpPr>
        <p:spPr>
          <a:xfrm rot="5400000">
            <a:off x="5760721" y="3597307"/>
            <a:ext cx="219919" cy="4942390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FFFF00"/>
              </a:gs>
              <a:gs pos="0">
                <a:srgbClr val="00B050"/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9864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D0643-1A2C-2869-CE78-87FEDEFFA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: פינות מעוגלות 4">
            <a:extLst>
              <a:ext uri="{FF2B5EF4-FFF2-40B4-BE49-F238E27FC236}">
                <a16:creationId xmlns:a16="http://schemas.microsoft.com/office/drawing/2014/main" id="{2A036723-825A-17DF-90EE-69EF61211CC2}"/>
              </a:ext>
            </a:extLst>
          </p:cNvPr>
          <p:cNvSpPr/>
          <p:nvPr/>
        </p:nvSpPr>
        <p:spPr>
          <a:xfrm>
            <a:off x="2844759" y="804826"/>
            <a:ext cx="219919" cy="4942390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FFFF00"/>
              </a:gs>
              <a:gs pos="0">
                <a:srgbClr val="00B050"/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92126900-ADC8-674B-E66D-FFEAFA0C8116}"/>
              </a:ext>
            </a:extLst>
          </p:cNvPr>
          <p:cNvCxnSpPr>
            <a:cxnSpLocks/>
          </p:cNvCxnSpPr>
          <p:nvPr/>
        </p:nvCxnSpPr>
        <p:spPr>
          <a:xfrm>
            <a:off x="3261360" y="12495552"/>
            <a:ext cx="6868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ישר 9">
            <a:extLst>
              <a:ext uri="{FF2B5EF4-FFF2-40B4-BE49-F238E27FC236}">
                <a16:creationId xmlns:a16="http://schemas.microsoft.com/office/drawing/2014/main" id="{72F7BB0D-D1D3-4BF1-7D5C-0EA61CFC4CE5}"/>
              </a:ext>
            </a:extLst>
          </p:cNvPr>
          <p:cNvCxnSpPr>
            <a:cxnSpLocks/>
          </p:cNvCxnSpPr>
          <p:nvPr/>
        </p:nvCxnSpPr>
        <p:spPr>
          <a:xfrm flipV="1">
            <a:off x="3413760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92E22B3D-4280-104A-C483-5289DB7FEFD4}"/>
              </a:ext>
            </a:extLst>
          </p:cNvPr>
          <p:cNvCxnSpPr>
            <a:cxnSpLocks/>
          </p:cNvCxnSpPr>
          <p:nvPr/>
        </p:nvCxnSpPr>
        <p:spPr>
          <a:xfrm flipV="1">
            <a:off x="3892006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ישר 12">
            <a:extLst>
              <a:ext uri="{FF2B5EF4-FFF2-40B4-BE49-F238E27FC236}">
                <a16:creationId xmlns:a16="http://schemas.microsoft.com/office/drawing/2014/main" id="{CD67610E-70CC-E37C-0B3C-76988A8676E4}"/>
              </a:ext>
            </a:extLst>
          </p:cNvPr>
          <p:cNvCxnSpPr>
            <a:cxnSpLocks/>
          </p:cNvCxnSpPr>
          <p:nvPr/>
        </p:nvCxnSpPr>
        <p:spPr>
          <a:xfrm flipV="1">
            <a:off x="4370252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ED06A01E-00F5-414A-1E12-2C97BCE8B4CC}"/>
              </a:ext>
            </a:extLst>
          </p:cNvPr>
          <p:cNvCxnSpPr>
            <a:cxnSpLocks/>
          </p:cNvCxnSpPr>
          <p:nvPr/>
        </p:nvCxnSpPr>
        <p:spPr>
          <a:xfrm flipV="1">
            <a:off x="4848498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BF7D8F11-C6D2-4C7C-9F1D-E2F59B9A9C3F}"/>
              </a:ext>
            </a:extLst>
          </p:cNvPr>
          <p:cNvCxnSpPr>
            <a:cxnSpLocks/>
          </p:cNvCxnSpPr>
          <p:nvPr/>
        </p:nvCxnSpPr>
        <p:spPr>
          <a:xfrm flipV="1">
            <a:off x="5326744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ישר 15">
            <a:extLst>
              <a:ext uri="{FF2B5EF4-FFF2-40B4-BE49-F238E27FC236}">
                <a16:creationId xmlns:a16="http://schemas.microsoft.com/office/drawing/2014/main" id="{E5C0BE1A-0138-B554-F80A-F19DB135F4F5}"/>
              </a:ext>
            </a:extLst>
          </p:cNvPr>
          <p:cNvCxnSpPr>
            <a:cxnSpLocks/>
          </p:cNvCxnSpPr>
          <p:nvPr/>
        </p:nvCxnSpPr>
        <p:spPr>
          <a:xfrm flipV="1">
            <a:off x="5804990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D1B03F38-7B7C-B099-F7E7-A4FBE68DA7C9}"/>
              </a:ext>
            </a:extLst>
          </p:cNvPr>
          <p:cNvCxnSpPr>
            <a:cxnSpLocks/>
          </p:cNvCxnSpPr>
          <p:nvPr/>
        </p:nvCxnSpPr>
        <p:spPr>
          <a:xfrm flipV="1">
            <a:off x="6283236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A132AA2E-C0A4-B442-A9FB-2B78AAD0D664}"/>
              </a:ext>
            </a:extLst>
          </p:cNvPr>
          <p:cNvCxnSpPr>
            <a:cxnSpLocks/>
          </p:cNvCxnSpPr>
          <p:nvPr/>
        </p:nvCxnSpPr>
        <p:spPr>
          <a:xfrm flipV="1">
            <a:off x="6761482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ישר 18">
            <a:extLst>
              <a:ext uri="{FF2B5EF4-FFF2-40B4-BE49-F238E27FC236}">
                <a16:creationId xmlns:a16="http://schemas.microsoft.com/office/drawing/2014/main" id="{8100A7EC-00C9-224C-A46C-A35034B2FE9E}"/>
              </a:ext>
            </a:extLst>
          </p:cNvPr>
          <p:cNvCxnSpPr>
            <a:cxnSpLocks/>
          </p:cNvCxnSpPr>
          <p:nvPr/>
        </p:nvCxnSpPr>
        <p:spPr>
          <a:xfrm flipV="1">
            <a:off x="7239728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E40F987A-E5BE-418D-0D9E-C410F459D41C}"/>
              </a:ext>
            </a:extLst>
          </p:cNvPr>
          <p:cNvCxnSpPr>
            <a:cxnSpLocks/>
          </p:cNvCxnSpPr>
          <p:nvPr/>
        </p:nvCxnSpPr>
        <p:spPr>
          <a:xfrm flipV="1">
            <a:off x="7717974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ישר 20">
            <a:extLst>
              <a:ext uri="{FF2B5EF4-FFF2-40B4-BE49-F238E27FC236}">
                <a16:creationId xmlns:a16="http://schemas.microsoft.com/office/drawing/2014/main" id="{10C7BAE8-44A9-FDF8-F69C-77A272011976}"/>
              </a:ext>
            </a:extLst>
          </p:cNvPr>
          <p:cNvCxnSpPr>
            <a:cxnSpLocks/>
          </p:cNvCxnSpPr>
          <p:nvPr/>
        </p:nvCxnSpPr>
        <p:spPr>
          <a:xfrm flipV="1">
            <a:off x="8196220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ישר 21">
            <a:extLst>
              <a:ext uri="{FF2B5EF4-FFF2-40B4-BE49-F238E27FC236}">
                <a16:creationId xmlns:a16="http://schemas.microsoft.com/office/drawing/2014/main" id="{A890437A-444A-12FA-A855-9FCC3A819A3B}"/>
              </a:ext>
            </a:extLst>
          </p:cNvPr>
          <p:cNvCxnSpPr>
            <a:cxnSpLocks/>
          </p:cNvCxnSpPr>
          <p:nvPr/>
        </p:nvCxnSpPr>
        <p:spPr>
          <a:xfrm flipV="1">
            <a:off x="8674466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8C71888E-904F-E5B8-F8BC-4DE91D9E23EC}"/>
              </a:ext>
            </a:extLst>
          </p:cNvPr>
          <p:cNvCxnSpPr>
            <a:cxnSpLocks/>
          </p:cNvCxnSpPr>
          <p:nvPr/>
        </p:nvCxnSpPr>
        <p:spPr>
          <a:xfrm flipV="1">
            <a:off x="9152712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B76FEA03-409A-90F3-0132-BA431E45F522}"/>
              </a:ext>
            </a:extLst>
          </p:cNvPr>
          <p:cNvCxnSpPr>
            <a:cxnSpLocks/>
          </p:cNvCxnSpPr>
          <p:nvPr/>
        </p:nvCxnSpPr>
        <p:spPr>
          <a:xfrm flipV="1">
            <a:off x="9630958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ישר 24">
            <a:extLst>
              <a:ext uri="{FF2B5EF4-FFF2-40B4-BE49-F238E27FC236}">
                <a16:creationId xmlns:a16="http://schemas.microsoft.com/office/drawing/2014/main" id="{93448EF4-6676-C279-1F3C-E52A69BD85E3}"/>
              </a:ext>
            </a:extLst>
          </p:cNvPr>
          <p:cNvCxnSpPr>
            <a:cxnSpLocks/>
          </p:cNvCxnSpPr>
          <p:nvPr/>
        </p:nvCxnSpPr>
        <p:spPr>
          <a:xfrm flipV="1">
            <a:off x="10109200" y="12390608"/>
            <a:ext cx="0" cy="2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EB61CC19-8277-D06E-8F3D-60972F7A76BE}"/>
              </a:ext>
            </a:extLst>
          </p:cNvPr>
          <p:cNvSpPr/>
          <p:nvPr/>
        </p:nvSpPr>
        <p:spPr>
          <a:xfrm flipH="1">
            <a:off x="15541399" y="119800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626ADF25-2188-9EB9-C5A7-97047508912A}"/>
              </a:ext>
            </a:extLst>
          </p:cNvPr>
          <p:cNvSpPr/>
          <p:nvPr/>
        </p:nvSpPr>
        <p:spPr>
          <a:xfrm flipH="1">
            <a:off x="15287377" y="119800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9AA1B170-3D73-2629-C184-51E669A7DA55}"/>
              </a:ext>
            </a:extLst>
          </p:cNvPr>
          <p:cNvSpPr/>
          <p:nvPr/>
        </p:nvSpPr>
        <p:spPr>
          <a:xfrm flipH="1">
            <a:off x="14987983" y="126658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אליפסה 28">
            <a:extLst>
              <a:ext uri="{FF2B5EF4-FFF2-40B4-BE49-F238E27FC236}">
                <a16:creationId xmlns:a16="http://schemas.microsoft.com/office/drawing/2014/main" id="{726ED496-01AD-AE79-7766-D75477A9D65B}"/>
              </a:ext>
            </a:extLst>
          </p:cNvPr>
          <p:cNvSpPr/>
          <p:nvPr/>
        </p:nvSpPr>
        <p:spPr>
          <a:xfrm flipH="1">
            <a:off x="14711275" y="119800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אליפסה 29">
            <a:extLst>
              <a:ext uri="{FF2B5EF4-FFF2-40B4-BE49-F238E27FC236}">
                <a16:creationId xmlns:a16="http://schemas.microsoft.com/office/drawing/2014/main" id="{092A814B-5650-6485-056A-B9ACE6595B69}"/>
              </a:ext>
            </a:extLst>
          </p:cNvPr>
          <p:cNvSpPr/>
          <p:nvPr/>
        </p:nvSpPr>
        <p:spPr>
          <a:xfrm flipH="1">
            <a:off x="14434567" y="127420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0" name="אליפסה 59">
            <a:extLst>
              <a:ext uri="{FF2B5EF4-FFF2-40B4-BE49-F238E27FC236}">
                <a16:creationId xmlns:a16="http://schemas.microsoft.com/office/drawing/2014/main" id="{F6F00211-3B3E-F970-4F76-0B165C58F9AC}"/>
              </a:ext>
            </a:extLst>
          </p:cNvPr>
          <p:cNvSpPr/>
          <p:nvPr/>
        </p:nvSpPr>
        <p:spPr>
          <a:xfrm flipH="1">
            <a:off x="14157859" y="143422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1" name="אליפסה 60">
            <a:extLst>
              <a:ext uri="{FF2B5EF4-FFF2-40B4-BE49-F238E27FC236}">
                <a16:creationId xmlns:a16="http://schemas.microsoft.com/office/drawing/2014/main" id="{DDA6545E-2AA0-3A05-AF42-E0611DD96E78}"/>
              </a:ext>
            </a:extLst>
          </p:cNvPr>
          <p:cNvSpPr/>
          <p:nvPr/>
        </p:nvSpPr>
        <p:spPr>
          <a:xfrm flipH="1">
            <a:off x="13881151" y="145708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אליפסה 1">
            <a:extLst>
              <a:ext uri="{FF2B5EF4-FFF2-40B4-BE49-F238E27FC236}">
                <a16:creationId xmlns:a16="http://schemas.microsoft.com/office/drawing/2014/main" id="{A0C939B1-3F66-0127-3391-E4F7E9A50ACD}"/>
              </a:ext>
            </a:extLst>
          </p:cNvPr>
          <p:cNvSpPr/>
          <p:nvPr/>
        </p:nvSpPr>
        <p:spPr>
          <a:xfrm flipH="1">
            <a:off x="15541399" y="140374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אליפסה 2">
            <a:extLst>
              <a:ext uri="{FF2B5EF4-FFF2-40B4-BE49-F238E27FC236}">
                <a16:creationId xmlns:a16="http://schemas.microsoft.com/office/drawing/2014/main" id="{0058B186-92F5-472E-62DC-16AA0EDFDE3F}"/>
              </a:ext>
            </a:extLst>
          </p:cNvPr>
          <p:cNvSpPr/>
          <p:nvPr/>
        </p:nvSpPr>
        <p:spPr>
          <a:xfrm flipH="1">
            <a:off x="15287377" y="148756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אליפסה 3">
            <a:extLst>
              <a:ext uri="{FF2B5EF4-FFF2-40B4-BE49-F238E27FC236}">
                <a16:creationId xmlns:a16="http://schemas.microsoft.com/office/drawing/2014/main" id="{C3C06E0E-7D92-AA65-DC35-06B976D418AB}"/>
              </a:ext>
            </a:extLst>
          </p:cNvPr>
          <p:cNvSpPr/>
          <p:nvPr/>
        </p:nvSpPr>
        <p:spPr>
          <a:xfrm flipH="1">
            <a:off x="14987983" y="159424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54DC8635-92CD-B9B9-1A34-FA74636C5EDC}"/>
              </a:ext>
            </a:extLst>
          </p:cNvPr>
          <p:cNvSpPr/>
          <p:nvPr/>
        </p:nvSpPr>
        <p:spPr>
          <a:xfrm flipH="1">
            <a:off x="14711275" y="153328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8E1F7DFB-1D69-2FA9-2A63-67F2EC896B79}"/>
              </a:ext>
            </a:extLst>
          </p:cNvPr>
          <p:cNvSpPr/>
          <p:nvPr/>
        </p:nvSpPr>
        <p:spPr>
          <a:xfrm flipH="1">
            <a:off x="14434567" y="160948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7A5BB99A-47BE-7746-786F-BF046DAF9955}"/>
              </a:ext>
            </a:extLst>
          </p:cNvPr>
          <p:cNvSpPr/>
          <p:nvPr/>
        </p:nvSpPr>
        <p:spPr>
          <a:xfrm flipH="1">
            <a:off x="14157859" y="176950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AF58F227-8E5B-8198-AC2A-D395429E7E8D}"/>
              </a:ext>
            </a:extLst>
          </p:cNvPr>
          <p:cNvSpPr/>
          <p:nvPr/>
        </p:nvSpPr>
        <p:spPr>
          <a:xfrm flipH="1">
            <a:off x="13881151" y="179236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אליפסה 47">
            <a:extLst>
              <a:ext uri="{FF2B5EF4-FFF2-40B4-BE49-F238E27FC236}">
                <a16:creationId xmlns:a16="http://schemas.microsoft.com/office/drawing/2014/main" id="{AC665F63-D9AC-E6A2-7468-6889143DBD49}"/>
              </a:ext>
            </a:extLst>
          </p:cNvPr>
          <p:cNvSpPr/>
          <p:nvPr/>
        </p:nvSpPr>
        <p:spPr>
          <a:xfrm flipH="1">
            <a:off x="15533731" y="176288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אליפסה 48">
            <a:extLst>
              <a:ext uri="{FF2B5EF4-FFF2-40B4-BE49-F238E27FC236}">
                <a16:creationId xmlns:a16="http://schemas.microsoft.com/office/drawing/2014/main" id="{429CFB10-B420-DFDD-42FC-C6E36C6EEDFA}"/>
              </a:ext>
            </a:extLst>
          </p:cNvPr>
          <p:cNvSpPr/>
          <p:nvPr/>
        </p:nvSpPr>
        <p:spPr>
          <a:xfrm flipH="1">
            <a:off x="15287377" y="186856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אליפסה 49">
            <a:extLst>
              <a:ext uri="{FF2B5EF4-FFF2-40B4-BE49-F238E27FC236}">
                <a16:creationId xmlns:a16="http://schemas.microsoft.com/office/drawing/2014/main" id="{7F1A23E9-B632-0601-B225-016263A08FF1}"/>
              </a:ext>
            </a:extLst>
          </p:cNvPr>
          <p:cNvSpPr/>
          <p:nvPr/>
        </p:nvSpPr>
        <p:spPr>
          <a:xfrm flipH="1">
            <a:off x="14987983" y="193714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2" name="אליפסה 51">
            <a:extLst>
              <a:ext uri="{FF2B5EF4-FFF2-40B4-BE49-F238E27FC236}">
                <a16:creationId xmlns:a16="http://schemas.microsoft.com/office/drawing/2014/main" id="{73F5FA9D-D668-407F-F624-9A6C296324C7}"/>
              </a:ext>
            </a:extLst>
          </p:cNvPr>
          <p:cNvSpPr/>
          <p:nvPr/>
        </p:nvSpPr>
        <p:spPr>
          <a:xfrm flipH="1">
            <a:off x="14711275" y="186856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אליפסה 52">
            <a:extLst>
              <a:ext uri="{FF2B5EF4-FFF2-40B4-BE49-F238E27FC236}">
                <a16:creationId xmlns:a16="http://schemas.microsoft.com/office/drawing/2014/main" id="{0F3D5137-5A83-72CB-C3E7-84AE274A4707}"/>
              </a:ext>
            </a:extLst>
          </p:cNvPr>
          <p:cNvSpPr/>
          <p:nvPr/>
        </p:nvSpPr>
        <p:spPr>
          <a:xfrm flipH="1">
            <a:off x="14434567" y="194476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5" name="אליפסה 54">
            <a:extLst>
              <a:ext uri="{FF2B5EF4-FFF2-40B4-BE49-F238E27FC236}">
                <a16:creationId xmlns:a16="http://schemas.microsoft.com/office/drawing/2014/main" id="{7A75F8F5-4F7B-09D3-C8DC-9BBC6BBBF1CE}"/>
              </a:ext>
            </a:extLst>
          </p:cNvPr>
          <p:cNvSpPr/>
          <p:nvPr/>
        </p:nvSpPr>
        <p:spPr>
          <a:xfrm flipH="1">
            <a:off x="14157859" y="210478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7" name="אליפסה 56">
            <a:extLst>
              <a:ext uri="{FF2B5EF4-FFF2-40B4-BE49-F238E27FC236}">
                <a16:creationId xmlns:a16="http://schemas.microsoft.com/office/drawing/2014/main" id="{6E50E092-F92F-1DF6-0896-1D6054A0591D}"/>
              </a:ext>
            </a:extLst>
          </p:cNvPr>
          <p:cNvSpPr/>
          <p:nvPr/>
        </p:nvSpPr>
        <p:spPr>
          <a:xfrm flipH="1">
            <a:off x="13881151" y="212764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2" name="אליפסה 61">
            <a:extLst>
              <a:ext uri="{FF2B5EF4-FFF2-40B4-BE49-F238E27FC236}">
                <a16:creationId xmlns:a16="http://schemas.microsoft.com/office/drawing/2014/main" id="{913FB36D-35AA-A851-0EB9-0CED91E289CC}"/>
              </a:ext>
            </a:extLst>
          </p:cNvPr>
          <p:cNvSpPr/>
          <p:nvPr/>
        </p:nvSpPr>
        <p:spPr>
          <a:xfrm flipH="1">
            <a:off x="7979143" y="91282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3" name="אליפסה 62">
            <a:extLst>
              <a:ext uri="{FF2B5EF4-FFF2-40B4-BE49-F238E27FC236}">
                <a16:creationId xmlns:a16="http://schemas.microsoft.com/office/drawing/2014/main" id="{3971DFD8-CDC6-DEAB-F2EE-E3ACA8D9CB40}"/>
              </a:ext>
            </a:extLst>
          </p:cNvPr>
          <p:cNvSpPr/>
          <p:nvPr/>
        </p:nvSpPr>
        <p:spPr>
          <a:xfrm flipH="1">
            <a:off x="7702435" y="242269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4" name="אליפסה 63">
            <a:extLst>
              <a:ext uri="{FF2B5EF4-FFF2-40B4-BE49-F238E27FC236}">
                <a16:creationId xmlns:a16="http://schemas.microsoft.com/office/drawing/2014/main" id="{FADCB467-F195-FC29-FBAF-2ACE33D7856D}"/>
              </a:ext>
            </a:extLst>
          </p:cNvPr>
          <p:cNvSpPr/>
          <p:nvPr/>
        </p:nvSpPr>
        <p:spPr>
          <a:xfrm flipH="1">
            <a:off x="7425727" y="2353831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2" name="אליפסה 71">
            <a:extLst>
              <a:ext uri="{FF2B5EF4-FFF2-40B4-BE49-F238E27FC236}">
                <a16:creationId xmlns:a16="http://schemas.microsoft.com/office/drawing/2014/main" id="{F0203FF1-06BB-D7CA-3A83-4E0A1C1C5F74}"/>
              </a:ext>
            </a:extLst>
          </p:cNvPr>
          <p:cNvSpPr/>
          <p:nvPr/>
        </p:nvSpPr>
        <p:spPr>
          <a:xfrm flipH="1">
            <a:off x="7149019" y="246400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3" name="אליפסה 72">
            <a:extLst>
              <a:ext uri="{FF2B5EF4-FFF2-40B4-BE49-F238E27FC236}">
                <a16:creationId xmlns:a16="http://schemas.microsoft.com/office/drawing/2014/main" id="{F6020918-218A-6C00-D26C-54AD5C47EC48}"/>
              </a:ext>
            </a:extLst>
          </p:cNvPr>
          <p:cNvSpPr/>
          <p:nvPr/>
        </p:nvSpPr>
        <p:spPr>
          <a:xfrm flipH="1">
            <a:off x="6872311" y="265682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4" name="אליפסה 73">
            <a:extLst>
              <a:ext uri="{FF2B5EF4-FFF2-40B4-BE49-F238E27FC236}">
                <a16:creationId xmlns:a16="http://schemas.microsoft.com/office/drawing/2014/main" id="{FB2C7FBF-ACDC-207B-8B45-44DB612EC618}"/>
              </a:ext>
            </a:extLst>
          </p:cNvPr>
          <p:cNvSpPr/>
          <p:nvPr/>
        </p:nvSpPr>
        <p:spPr>
          <a:xfrm flipH="1">
            <a:off x="6595603" y="294360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5" name="אליפסה 74">
            <a:extLst>
              <a:ext uri="{FF2B5EF4-FFF2-40B4-BE49-F238E27FC236}">
                <a16:creationId xmlns:a16="http://schemas.microsoft.com/office/drawing/2014/main" id="{179D26C4-91DC-FFA1-B9CA-B1F8F9B90555}"/>
              </a:ext>
            </a:extLst>
          </p:cNvPr>
          <p:cNvSpPr/>
          <p:nvPr/>
        </p:nvSpPr>
        <p:spPr>
          <a:xfrm flipH="1">
            <a:off x="6318895" y="4037631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6" name="אליפסה 75">
            <a:extLst>
              <a:ext uri="{FF2B5EF4-FFF2-40B4-BE49-F238E27FC236}">
                <a16:creationId xmlns:a16="http://schemas.microsoft.com/office/drawing/2014/main" id="{91871FF4-0C55-3E8F-E90E-794855DF73B1}"/>
              </a:ext>
            </a:extLst>
          </p:cNvPr>
          <p:cNvSpPr/>
          <p:nvPr/>
        </p:nvSpPr>
        <p:spPr>
          <a:xfrm flipH="1">
            <a:off x="6042187" y="417535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1" name="אליפסה 80">
            <a:extLst>
              <a:ext uri="{FF2B5EF4-FFF2-40B4-BE49-F238E27FC236}">
                <a16:creationId xmlns:a16="http://schemas.microsoft.com/office/drawing/2014/main" id="{724D7A81-6841-996F-077C-E34507961A42}"/>
              </a:ext>
            </a:extLst>
          </p:cNvPr>
          <p:cNvSpPr/>
          <p:nvPr/>
        </p:nvSpPr>
        <p:spPr>
          <a:xfrm flipH="1">
            <a:off x="6645154" y="1231428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2" name="אליפסה 81">
            <a:extLst>
              <a:ext uri="{FF2B5EF4-FFF2-40B4-BE49-F238E27FC236}">
                <a16:creationId xmlns:a16="http://schemas.microsoft.com/office/drawing/2014/main" id="{8B223FE2-C42C-9686-9753-4FD2622E1E5F}"/>
              </a:ext>
            </a:extLst>
          </p:cNvPr>
          <p:cNvSpPr/>
          <p:nvPr/>
        </p:nvSpPr>
        <p:spPr>
          <a:xfrm flipH="1">
            <a:off x="6368446" y="165034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3" name="אליפסה 82">
            <a:extLst>
              <a:ext uri="{FF2B5EF4-FFF2-40B4-BE49-F238E27FC236}">
                <a16:creationId xmlns:a16="http://schemas.microsoft.com/office/drawing/2014/main" id="{2657CA38-3E5E-F7B0-12EE-5CF9809EBEB9}"/>
              </a:ext>
            </a:extLst>
          </p:cNvPr>
          <p:cNvSpPr/>
          <p:nvPr/>
        </p:nvSpPr>
        <p:spPr>
          <a:xfrm flipH="1">
            <a:off x="5212063" y="195334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אליפסה 83">
            <a:extLst>
              <a:ext uri="{FF2B5EF4-FFF2-40B4-BE49-F238E27FC236}">
                <a16:creationId xmlns:a16="http://schemas.microsoft.com/office/drawing/2014/main" id="{AB431BB5-B011-1AF0-49DC-94F11199BBAA}"/>
              </a:ext>
            </a:extLst>
          </p:cNvPr>
          <p:cNvSpPr/>
          <p:nvPr/>
        </p:nvSpPr>
        <p:spPr>
          <a:xfrm flipH="1">
            <a:off x="4935355" y="2063518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5" name="אליפסה 84">
            <a:extLst>
              <a:ext uri="{FF2B5EF4-FFF2-40B4-BE49-F238E27FC236}">
                <a16:creationId xmlns:a16="http://schemas.microsoft.com/office/drawing/2014/main" id="{3CE8A15F-820C-EA79-5208-1B9F9BBBC124}"/>
              </a:ext>
            </a:extLst>
          </p:cNvPr>
          <p:cNvSpPr/>
          <p:nvPr/>
        </p:nvSpPr>
        <p:spPr>
          <a:xfrm flipH="1">
            <a:off x="4658647" y="2407826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5" name="אליפסה 94">
            <a:extLst>
              <a:ext uri="{FF2B5EF4-FFF2-40B4-BE49-F238E27FC236}">
                <a16:creationId xmlns:a16="http://schemas.microsoft.com/office/drawing/2014/main" id="{7CBDA0C9-76B4-B455-DD14-4B710D60A59C}"/>
              </a:ext>
            </a:extLst>
          </p:cNvPr>
          <p:cNvSpPr/>
          <p:nvPr/>
        </p:nvSpPr>
        <p:spPr>
          <a:xfrm flipH="1">
            <a:off x="4385589" y="257309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6" name="אליפסה 95">
            <a:extLst>
              <a:ext uri="{FF2B5EF4-FFF2-40B4-BE49-F238E27FC236}">
                <a16:creationId xmlns:a16="http://schemas.microsoft.com/office/drawing/2014/main" id="{410F51BD-5BD8-F80A-C400-AF867311CB88}"/>
              </a:ext>
            </a:extLst>
          </p:cNvPr>
          <p:cNvSpPr/>
          <p:nvPr/>
        </p:nvSpPr>
        <p:spPr>
          <a:xfrm flipH="1">
            <a:off x="4618167" y="331544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8" name="אליפסה 97">
            <a:extLst>
              <a:ext uri="{FF2B5EF4-FFF2-40B4-BE49-F238E27FC236}">
                <a16:creationId xmlns:a16="http://schemas.microsoft.com/office/drawing/2014/main" id="{501B57FF-5D68-EE71-CB10-C428190FEA90}"/>
              </a:ext>
            </a:extLst>
          </p:cNvPr>
          <p:cNvSpPr/>
          <p:nvPr/>
        </p:nvSpPr>
        <p:spPr>
          <a:xfrm flipH="1">
            <a:off x="3832173" y="409475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9" name="אליפסה 98">
            <a:extLst>
              <a:ext uri="{FF2B5EF4-FFF2-40B4-BE49-F238E27FC236}">
                <a16:creationId xmlns:a16="http://schemas.microsoft.com/office/drawing/2014/main" id="{80827077-FF87-8E05-4671-0639CE3E5EB3}"/>
              </a:ext>
            </a:extLst>
          </p:cNvPr>
          <p:cNvSpPr/>
          <p:nvPr/>
        </p:nvSpPr>
        <p:spPr>
          <a:xfrm flipH="1">
            <a:off x="3555465" y="3998351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אליפסה 30">
            <a:extLst>
              <a:ext uri="{FF2B5EF4-FFF2-40B4-BE49-F238E27FC236}">
                <a16:creationId xmlns:a16="http://schemas.microsoft.com/office/drawing/2014/main" id="{37C66B31-913C-B0F7-D01C-E386C8AD1D31}"/>
              </a:ext>
            </a:extLst>
          </p:cNvPr>
          <p:cNvSpPr/>
          <p:nvPr/>
        </p:nvSpPr>
        <p:spPr>
          <a:xfrm flipH="1">
            <a:off x="7979143" y="151880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אליפסה 31">
            <a:extLst>
              <a:ext uri="{FF2B5EF4-FFF2-40B4-BE49-F238E27FC236}">
                <a16:creationId xmlns:a16="http://schemas.microsoft.com/office/drawing/2014/main" id="{46669C13-9774-E7BE-AD59-359DC475DE5B}"/>
              </a:ext>
            </a:extLst>
          </p:cNvPr>
          <p:cNvSpPr/>
          <p:nvPr/>
        </p:nvSpPr>
        <p:spPr>
          <a:xfrm flipH="1">
            <a:off x="7702435" y="302867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אליפסה 32">
            <a:extLst>
              <a:ext uri="{FF2B5EF4-FFF2-40B4-BE49-F238E27FC236}">
                <a16:creationId xmlns:a16="http://schemas.microsoft.com/office/drawing/2014/main" id="{7F7B3665-041A-44A5-85C0-F91E1E3D047F}"/>
              </a:ext>
            </a:extLst>
          </p:cNvPr>
          <p:cNvSpPr/>
          <p:nvPr/>
        </p:nvSpPr>
        <p:spPr>
          <a:xfrm flipH="1">
            <a:off x="7425727" y="295981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אליפסה 33">
            <a:extLst>
              <a:ext uri="{FF2B5EF4-FFF2-40B4-BE49-F238E27FC236}">
                <a16:creationId xmlns:a16="http://schemas.microsoft.com/office/drawing/2014/main" id="{8E0D5239-4C3C-FB2F-35D7-3112FEFC6C7D}"/>
              </a:ext>
            </a:extLst>
          </p:cNvPr>
          <p:cNvSpPr/>
          <p:nvPr/>
        </p:nvSpPr>
        <p:spPr>
          <a:xfrm flipH="1">
            <a:off x="7149019" y="369502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אליפסה 34">
            <a:extLst>
              <a:ext uri="{FF2B5EF4-FFF2-40B4-BE49-F238E27FC236}">
                <a16:creationId xmlns:a16="http://schemas.microsoft.com/office/drawing/2014/main" id="{D2695866-F1AA-F2D8-0874-AC42CB2BAF07}"/>
              </a:ext>
            </a:extLst>
          </p:cNvPr>
          <p:cNvSpPr/>
          <p:nvPr/>
        </p:nvSpPr>
        <p:spPr>
          <a:xfrm flipH="1">
            <a:off x="6872311" y="424665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אליפסה 35">
            <a:extLst>
              <a:ext uri="{FF2B5EF4-FFF2-40B4-BE49-F238E27FC236}">
                <a16:creationId xmlns:a16="http://schemas.microsoft.com/office/drawing/2014/main" id="{3E3BE72A-A79F-020A-3EE2-119AC03C648E}"/>
              </a:ext>
            </a:extLst>
          </p:cNvPr>
          <p:cNvSpPr/>
          <p:nvPr/>
        </p:nvSpPr>
        <p:spPr>
          <a:xfrm flipH="1">
            <a:off x="6595603" y="453343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אליפסה 36">
            <a:extLst>
              <a:ext uri="{FF2B5EF4-FFF2-40B4-BE49-F238E27FC236}">
                <a16:creationId xmlns:a16="http://schemas.microsoft.com/office/drawing/2014/main" id="{ADD5A1EF-23BB-0D7F-DE11-EC8C2086B4DD}"/>
              </a:ext>
            </a:extLst>
          </p:cNvPr>
          <p:cNvSpPr/>
          <p:nvPr/>
        </p:nvSpPr>
        <p:spPr>
          <a:xfrm flipH="1">
            <a:off x="6318895" y="464361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אליפסה 37">
            <a:extLst>
              <a:ext uri="{FF2B5EF4-FFF2-40B4-BE49-F238E27FC236}">
                <a16:creationId xmlns:a16="http://schemas.microsoft.com/office/drawing/2014/main" id="{87DE96E1-19B2-BC6E-EDC6-FC59F3123C1D}"/>
              </a:ext>
            </a:extLst>
          </p:cNvPr>
          <p:cNvSpPr/>
          <p:nvPr/>
        </p:nvSpPr>
        <p:spPr>
          <a:xfrm flipH="1">
            <a:off x="6042187" y="4781336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אליפסה 38">
            <a:extLst>
              <a:ext uri="{FF2B5EF4-FFF2-40B4-BE49-F238E27FC236}">
                <a16:creationId xmlns:a16="http://schemas.microsoft.com/office/drawing/2014/main" id="{E51C6A81-8415-BEBD-379E-6B5E4C4D5E0F}"/>
              </a:ext>
            </a:extLst>
          </p:cNvPr>
          <p:cNvSpPr/>
          <p:nvPr/>
        </p:nvSpPr>
        <p:spPr>
          <a:xfrm flipH="1">
            <a:off x="6645154" y="183741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אליפסה 39">
            <a:extLst>
              <a:ext uri="{FF2B5EF4-FFF2-40B4-BE49-F238E27FC236}">
                <a16:creationId xmlns:a16="http://schemas.microsoft.com/office/drawing/2014/main" id="{2D23B546-9D78-19A7-0A95-ED88E2610297}"/>
              </a:ext>
            </a:extLst>
          </p:cNvPr>
          <p:cNvSpPr/>
          <p:nvPr/>
        </p:nvSpPr>
        <p:spPr>
          <a:xfrm flipH="1">
            <a:off x="6368446" y="2256331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אליפסה 40">
            <a:extLst>
              <a:ext uri="{FF2B5EF4-FFF2-40B4-BE49-F238E27FC236}">
                <a16:creationId xmlns:a16="http://schemas.microsoft.com/office/drawing/2014/main" id="{99892F79-D921-C047-52C7-A3020D86FD0E}"/>
              </a:ext>
            </a:extLst>
          </p:cNvPr>
          <p:cNvSpPr/>
          <p:nvPr/>
        </p:nvSpPr>
        <p:spPr>
          <a:xfrm flipH="1">
            <a:off x="5212063" y="255932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אליפסה 41">
            <a:extLst>
              <a:ext uri="{FF2B5EF4-FFF2-40B4-BE49-F238E27FC236}">
                <a16:creationId xmlns:a16="http://schemas.microsoft.com/office/drawing/2014/main" id="{76E40459-B963-73BE-3B59-CB1182583C53}"/>
              </a:ext>
            </a:extLst>
          </p:cNvPr>
          <p:cNvSpPr/>
          <p:nvPr/>
        </p:nvSpPr>
        <p:spPr>
          <a:xfrm flipH="1">
            <a:off x="5444641" y="297044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אליפסה 42">
            <a:extLst>
              <a:ext uri="{FF2B5EF4-FFF2-40B4-BE49-F238E27FC236}">
                <a16:creationId xmlns:a16="http://schemas.microsoft.com/office/drawing/2014/main" id="{AB6FD319-1160-A5D4-08DA-9D550230B5BF}"/>
              </a:ext>
            </a:extLst>
          </p:cNvPr>
          <p:cNvSpPr/>
          <p:nvPr/>
        </p:nvSpPr>
        <p:spPr>
          <a:xfrm flipH="1">
            <a:off x="5167933" y="331475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אליפסה 43">
            <a:extLst>
              <a:ext uri="{FF2B5EF4-FFF2-40B4-BE49-F238E27FC236}">
                <a16:creationId xmlns:a16="http://schemas.microsoft.com/office/drawing/2014/main" id="{AAA1CD42-6415-3D8D-3315-F963BAF32AB9}"/>
              </a:ext>
            </a:extLst>
          </p:cNvPr>
          <p:cNvSpPr/>
          <p:nvPr/>
        </p:nvSpPr>
        <p:spPr>
          <a:xfrm flipH="1">
            <a:off x="4894875" y="3480018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אליפסה 44">
            <a:extLst>
              <a:ext uri="{FF2B5EF4-FFF2-40B4-BE49-F238E27FC236}">
                <a16:creationId xmlns:a16="http://schemas.microsoft.com/office/drawing/2014/main" id="{17123362-2A8B-C69A-EFCB-48FC78983E2E}"/>
              </a:ext>
            </a:extLst>
          </p:cNvPr>
          <p:cNvSpPr/>
          <p:nvPr/>
        </p:nvSpPr>
        <p:spPr>
          <a:xfrm flipH="1">
            <a:off x="4618167" y="392142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אליפסה 45">
            <a:extLst>
              <a:ext uri="{FF2B5EF4-FFF2-40B4-BE49-F238E27FC236}">
                <a16:creationId xmlns:a16="http://schemas.microsoft.com/office/drawing/2014/main" id="{33A2ED0B-A87E-961B-5D56-0BE437EAA25F}"/>
              </a:ext>
            </a:extLst>
          </p:cNvPr>
          <p:cNvSpPr/>
          <p:nvPr/>
        </p:nvSpPr>
        <p:spPr>
          <a:xfrm flipH="1">
            <a:off x="3832173" y="470073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אליפסה 46">
            <a:extLst>
              <a:ext uri="{FF2B5EF4-FFF2-40B4-BE49-F238E27FC236}">
                <a16:creationId xmlns:a16="http://schemas.microsoft.com/office/drawing/2014/main" id="{79674C20-3007-86E9-489C-F83C1DB07A13}"/>
              </a:ext>
            </a:extLst>
          </p:cNvPr>
          <p:cNvSpPr/>
          <p:nvPr/>
        </p:nvSpPr>
        <p:spPr>
          <a:xfrm flipH="1">
            <a:off x="3555465" y="460433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8" name="אליפסה 57">
            <a:extLst>
              <a:ext uri="{FF2B5EF4-FFF2-40B4-BE49-F238E27FC236}">
                <a16:creationId xmlns:a16="http://schemas.microsoft.com/office/drawing/2014/main" id="{FDEB53E2-3D0E-576B-7AB7-FD6FA60E320C}"/>
              </a:ext>
            </a:extLst>
          </p:cNvPr>
          <p:cNvSpPr/>
          <p:nvPr/>
        </p:nvSpPr>
        <p:spPr>
          <a:xfrm flipH="1">
            <a:off x="7979143" y="391886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אליפסה 69">
            <a:extLst>
              <a:ext uri="{FF2B5EF4-FFF2-40B4-BE49-F238E27FC236}">
                <a16:creationId xmlns:a16="http://schemas.microsoft.com/office/drawing/2014/main" id="{D262D5E9-616D-D883-452D-E4A3D77982FC}"/>
              </a:ext>
            </a:extLst>
          </p:cNvPr>
          <p:cNvSpPr/>
          <p:nvPr/>
        </p:nvSpPr>
        <p:spPr>
          <a:xfrm flipH="1">
            <a:off x="7702435" y="4259688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1" name="אליפסה 70">
            <a:extLst>
              <a:ext uri="{FF2B5EF4-FFF2-40B4-BE49-F238E27FC236}">
                <a16:creationId xmlns:a16="http://schemas.microsoft.com/office/drawing/2014/main" id="{939DBF76-0019-1DD0-8061-0727C22F2DED}"/>
              </a:ext>
            </a:extLst>
          </p:cNvPr>
          <p:cNvSpPr/>
          <p:nvPr/>
        </p:nvSpPr>
        <p:spPr>
          <a:xfrm flipH="1">
            <a:off x="7425727" y="419082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2" name="אליפסה 91">
            <a:extLst>
              <a:ext uri="{FF2B5EF4-FFF2-40B4-BE49-F238E27FC236}">
                <a16:creationId xmlns:a16="http://schemas.microsoft.com/office/drawing/2014/main" id="{E16E6234-3374-C1A7-0625-5D7EC5B777EA}"/>
              </a:ext>
            </a:extLst>
          </p:cNvPr>
          <p:cNvSpPr/>
          <p:nvPr/>
        </p:nvSpPr>
        <p:spPr>
          <a:xfrm flipH="1">
            <a:off x="7149019" y="430100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3" name="אליפסה 92">
            <a:extLst>
              <a:ext uri="{FF2B5EF4-FFF2-40B4-BE49-F238E27FC236}">
                <a16:creationId xmlns:a16="http://schemas.microsoft.com/office/drawing/2014/main" id="{6997DA1B-5523-A4D7-0AB9-1F5AB4BE5DB3}"/>
              </a:ext>
            </a:extLst>
          </p:cNvPr>
          <p:cNvSpPr/>
          <p:nvPr/>
        </p:nvSpPr>
        <p:spPr>
          <a:xfrm flipH="1">
            <a:off x="6872311" y="485263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4" name="אליפסה 93">
            <a:extLst>
              <a:ext uri="{FF2B5EF4-FFF2-40B4-BE49-F238E27FC236}">
                <a16:creationId xmlns:a16="http://schemas.microsoft.com/office/drawing/2014/main" id="{450C92AF-1AD9-7A17-867E-0B0BA5AC3032}"/>
              </a:ext>
            </a:extLst>
          </p:cNvPr>
          <p:cNvSpPr/>
          <p:nvPr/>
        </p:nvSpPr>
        <p:spPr>
          <a:xfrm flipH="1">
            <a:off x="6595603" y="5139416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0" name="אליפסה 99">
            <a:extLst>
              <a:ext uri="{FF2B5EF4-FFF2-40B4-BE49-F238E27FC236}">
                <a16:creationId xmlns:a16="http://schemas.microsoft.com/office/drawing/2014/main" id="{B17B64ED-B49D-E860-A69E-2E6FF639AE10}"/>
              </a:ext>
            </a:extLst>
          </p:cNvPr>
          <p:cNvSpPr/>
          <p:nvPr/>
        </p:nvSpPr>
        <p:spPr>
          <a:xfrm flipH="1">
            <a:off x="6318895" y="524959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1" name="אליפסה 100">
            <a:extLst>
              <a:ext uri="{FF2B5EF4-FFF2-40B4-BE49-F238E27FC236}">
                <a16:creationId xmlns:a16="http://schemas.microsoft.com/office/drawing/2014/main" id="{D4DAF287-475E-D0D5-D4EA-A79F3A2BF10B}"/>
              </a:ext>
            </a:extLst>
          </p:cNvPr>
          <p:cNvSpPr/>
          <p:nvPr/>
        </p:nvSpPr>
        <p:spPr>
          <a:xfrm flipH="1">
            <a:off x="6042187" y="5387318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2" name="אליפסה 101">
            <a:extLst>
              <a:ext uri="{FF2B5EF4-FFF2-40B4-BE49-F238E27FC236}">
                <a16:creationId xmlns:a16="http://schemas.microsoft.com/office/drawing/2014/main" id="{0C6CC27E-0F0F-B899-EB51-517437FC6CF3}"/>
              </a:ext>
            </a:extLst>
          </p:cNvPr>
          <p:cNvSpPr/>
          <p:nvPr/>
        </p:nvSpPr>
        <p:spPr>
          <a:xfrm flipH="1">
            <a:off x="5765479" y="244339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4" name="אליפסה 103">
            <a:extLst>
              <a:ext uri="{FF2B5EF4-FFF2-40B4-BE49-F238E27FC236}">
                <a16:creationId xmlns:a16="http://schemas.microsoft.com/office/drawing/2014/main" id="{038F69CA-C8C0-6E5C-8BB5-3B363970762B}"/>
              </a:ext>
            </a:extLst>
          </p:cNvPr>
          <p:cNvSpPr/>
          <p:nvPr/>
        </p:nvSpPr>
        <p:spPr>
          <a:xfrm flipH="1">
            <a:off x="5998057" y="316325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5" name="אליפסה 104">
            <a:extLst>
              <a:ext uri="{FF2B5EF4-FFF2-40B4-BE49-F238E27FC236}">
                <a16:creationId xmlns:a16="http://schemas.microsoft.com/office/drawing/2014/main" id="{3BEBA7E0-D76D-42E0-3546-C40E2C2E9A45}"/>
              </a:ext>
            </a:extLst>
          </p:cNvPr>
          <p:cNvSpPr/>
          <p:nvPr/>
        </p:nvSpPr>
        <p:spPr>
          <a:xfrm flipH="1">
            <a:off x="5721349" y="3466246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6" name="אליפסה 105">
            <a:extLst>
              <a:ext uri="{FF2B5EF4-FFF2-40B4-BE49-F238E27FC236}">
                <a16:creationId xmlns:a16="http://schemas.microsoft.com/office/drawing/2014/main" id="{5F671AA2-A367-191D-0C8A-812EA238B237}"/>
              </a:ext>
            </a:extLst>
          </p:cNvPr>
          <p:cNvSpPr/>
          <p:nvPr/>
        </p:nvSpPr>
        <p:spPr>
          <a:xfrm flipH="1">
            <a:off x="5444641" y="357642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9" name="אליפסה 108">
            <a:extLst>
              <a:ext uri="{FF2B5EF4-FFF2-40B4-BE49-F238E27FC236}">
                <a16:creationId xmlns:a16="http://schemas.microsoft.com/office/drawing/2014/main" id="{3DE304FA-EB75-CAEE-50EA-92DE88C6AE91}"/>
              </a:ext>
            </a:extLst>
          </p:cNvPr>
          <p:cNvSpPr/>
          <p:nvPr/>
        </p:nvSpPr>
        <p:spPr>
          <a:xfrm flipH="1">
            <a:off x="5167933" y="392073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0" name="אליפסה 109">
            <a:extLst>
              <a:ext uri="{FF2B5EF4-FFF2-40B4-BE49-F238E27FC236}">
                <a16:creationId xmlns:a16="http://schemas.microsoft.com/office/drawing/2014/main" id="{CF506450-3A69-FD29-76E3-B8A20D6243AC}"/>
              </a:ext>
            </a:extLst>
          </p:cNvPr>
          <p:cNvSpPr/>
          <p:nvPr/>
        </p:nvSpPr>
        <p:spPr>
          <a:xfrm flipH="1">
            <a:off x="4385589" y="4768906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1" name="אליפסה 110">
            <a:extLst>
              <a:ext uri="{FF2B5EF4-FFF2-40B4-BE49-F238E27FC236}">
                <a16:creationId xmlns:a16="http://schemas.microsoft.com/office/drawing/2014/main" id="{7B48D707-B711-DBFD-C2F3-DB0ECADCE900}"/>
              </a:ext>
            </a:extLst>
          </p:cNvPr>
          <p:cNvSpPr/>
          <p:nvPr/>
        </p:nvSpPr>
        <p:spPr>
          <a:xfrm flipH="1">
            <a:off x="4108881" y="521031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2" name="אליפסה 111">
            <a:extLst>
              <a:ext uri="{FF2B5EF4-FFF2-40B4-BE49-F238E27FC236}">
                <a16:creationId xmlns:a16="http://schemas.microsoft.com/office/drawing/2014/main" id="{3F1FA210-2F6C-C27A-122D-EA4A51C3628D}"/>
              </a:ext>
            </a:extLst>
          </p:cNvPr>
          <p:cNvSpPr/>
          <p:nvPr/>
        </p:nvSpPr>
        <p:spPr>
          <a:xfrm flipH="1">
            <a:off x="3832173" y="5306721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3" name="אליפסה 112">
            <a:extLst>
              <a:ext uri="{FF2B5EF4-FFF2-40B4-BE49-F238E27FC236}">
                <a16:creationId xmlns:a16="http://schemas.microsoft.com/office/drawing/2014/main" id="{67D6FBFA-19C9-7AC6-5825-A3B166F625CF}"/>
              </a:ext>
            </a:extLst>
          </p:cNvPr>
          <p:cNvSpPr/>
          <p:nvPr/>
        </p:nvSpPr>
        <p:spPr>
          <a:xfrm flipH="1">
            <a:off x="3555465" y="521031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6" name="אליפסה 185">
            <a:extLst>
              <a:ext uri="{FF2B5EF4-FFF2-40B4-BE49-F238E27FC236}">
                <a16:creationId xmlns:a16="http://schemas.microsoft.com/office/drawing/2014/main" id="{D96392B7-794F-77CE-245B-F04748609AAE}"/>
              </a:ext>
            </a:extLst>
          </p:cNvPr>
          <p:cNvSpPr/>
          <p:nvPr/>
        </p:nvSpPr>
        <p:spPr>
          <a:xfrm flipH="1">
            <a:off x="19055500" y="939304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7" name="אליפסה 186">
            <a:extLst>
              <a:ext uri="{FF2B5EF4-FFF2-40B4-BE49-F238E27FC236}">
                <a16:creationId xmlns:a16="http://schemas.microsoft.com/office/drawing/2014/main" id="{32948B99-35D4-A766-7379-CDCFCC1CFB74}"/>
              </a:ext>
            </a:extLst>
          </p:cNvPr>
          <p:cNvSpPr/>
          <p:nvPr/>
        </p:nvSpPr>
        <p:spPr>
          <a:xfrm flipH="1">
            <a:off x="18048226" y="939304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8" name="אליפסה 187">
            <a:extLst>
              <a:ext uri="{FF2B5EF4-FFF2-40B4-BE49-F238E27FC236}">
                <a16:creationId xmlns:a16="http://schemas.microsoft.com/office/drawing/2014/main" id="{E18ADA96-F48F-E694-25B0-1E0298EB7C9E}"/>
              </a:ext>
            </a:extLst>
          </p:cNvPr>
          <p:cNvSpPr/>
          <p:nvPr/>
        </p:nvSpPr>
        <p:spPr>
          <a:xfrm flipH="1">
            <a:off x="16861039" y="947686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9" name="אליפסה 188">
            <a:extLst>
              <a:ext uri="{FF2B5EF4-FFF2-40B4-BE49-F238E27FC236}">
                <a16:creationId xmlns:a16="http://schemas.microsoft.com/office/drawing/2014/main" id="{0459E9D5-E07D-F9FC-6EF9-E21B291C8FFB}"/>
              </a:ext>
            </a:extLst>
          </p:cNvPr>
          <p:cNvSpPr/>
          <p:nvPr/>
        </p:nvSpPr>
        <p:spPr>
          <a:xfrm flipH="1">
            <a:off x="15763808" y="939304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0" name="אליפסה 189">
            <a:extLst>
              <a:ext uri="{FF2B5EF4-FFF2-40B4-BE49-F238E27FC236}">
                <a16:creationId xmlns:a16="http://schemas.microsoft.com/office/drawing/2014/main" id="{ECE4C2D6-C3BF-2B26-8DBC-242E95297CA3}"/>
              </a:ext>
            </a:extLst>
          </p:cNvPr>
          <p:cNvSpPr/>
          <p:nvPr/>
        </p:nvSpPr>
        <p:spPr>
          <a:xfrm flipH="1">
            <a:off x="14666578" y="946162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1" name="אליפסה 190">
            <a:extLst>
              <a:ext uri="{FF2B5EF4-FFF2-40B4-BE49-F238E27FC236}">
                <a16:creationId xmlns:a16="http://schemas.microsoft.com/office/drawing/2014/main" id="{4B223B03-EF60-0683-FB92-2D5D0A6FD78A}"/>
              </a:ext>
            </a:extLst>
          </p:cNvPr>
          <p:cNvSpPr/>
          <p:nvPr/>
        </p:nvSpPr>
        <p:spPr>
          <a:xfrm flipH="1">
            <a:off x="13569348" y="939304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2" name="אליפסה 191">
            <a:extLst>
              <a:ext uri="{FF2B5EF4-FFF2-40B4-BE49-F238E27FC236}">
                <a16:creationId xmlns:a16="http://schemas.microsoft.com/office/drawing/2014/main" id="{CE1D90EA-F76F-0562-DC9E-5D3F5EA631D4}"/>
              </a:ext>
            </a:extLst>
          </p:cNvPr>
          <p:cNvSpPr/>
          <p:nvPr/>
        </p:nvSpPr>
        <p:spPr>
          <a:xfrm flipH="1">
            <a:off x="12472117" y="946924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3" name="אליפסה 192">
            <a:extLst>
              <a:ext uri="{FF2B5EF4-FFF2-40B4-BE49-F238E27FC236}">
                <a16:creationId xmlns:a16="http://schemas.microsoft.com/office/drawing/2014/main" id="{CB23D31D-3CB1-9F87-6BE0-D67CB053B6C2}"/>
              </a:ext>
            </a:extLst>
          </p:cNvPr>
          <p:cNvSpPr/>
          <p:nvPr/>
        </p:nvSpPr>
        <p:spPr>
          <a:xfrm flipH="1">
            <a:off x="11374887" y="918730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4" name="אליפסה 193">
            <a:extLst>
              <a:ext uri="{FF2B5EF4-FFF2-40B4-BE49-F238E27FC236}">
                <a16:creationId xmlns:a16="http://schemas.microsoft.com/office/drawing/2014/main" id="{92B3DEA0-0F8B-575E-580E-11AF961DA6A2}"/>
              </a:ext>
            </a:extLst>
          </p:cNvPr>
          <p:cNvSpPr/>
          <p:nvPr/>
        </p:nvSpPr>
        <p:spPr>
          <a:xfrm flipH="1">
            <a:off x="10277656" y="928636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5" name="אליפסה 194">
            <a:extLst>
              <a:ext uri="{FF2B5EF4-FFF2-40B4-BE49-F238E27FC236}">
                <a16:creationId xmlns:a16="http://schemas.microsoft.com/office/drawing/2014/main" id="{C7A8F407-299E-D83C-3444-193C434A79AA}"/>
              </a:ext>
            </a:extLst>
          </p:cNvPr>
          <p:cNvSpPr/>
          <p:nvPr/>
        </p:nvSpPr>
        <p:spPr>
          <a:xfrm flipH="1">
            <a:off x="9180426" y="918730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6" name="אליפסה 195">
            <a:extLst>
              <a:ext uri="{FF2B5EF4-FFF2-40B4-BE49-F238E27FC236}">
                <a16:creationId xmlns:a16="http://schemas.microsoft.com/office/drawing/2014/main" id="{81E36F8E-703A-3EB4-4109-CE162FBB3691}"/>
              </a:ext>
            </a:extLst>
          </p:cNvPr>
          <p:cNvSpPr/>
          <p:nvPr/>
        </p:nvSpPr>
        <p:spPr>
          <a:xfrm flipH="1">
            <a:off x="8083196" y="936256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7" name="אליפסה 196">
            <a:extLst>
              <a:ext uri="{FF2B5EF4-FFF2-40B4-BE49-F238E27FC236}">
                <a16:creationId xmlns:a16="http://schemas.microsoft.com/office/drawing/2014/main" id="{3507383F-DFBF-B5A0-4FC4-331AC4BD0FA7}"/>
              </a:ext>
            </a:extLst>
          </p:cNvPr>
          <p:cNvSpPr/>
          <p:nvPr/>
        </p:nvSpPr>
        <p:spPr>
          <a:xfrm flipH="1">
            <a:off x="6985965" y="918730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8" name="אליפסה 197">
            <a:extLst>
              <a:ext uri="{FF2B5EF4-FFF2-40B4-BE49-F238E27FC236}">
                <a16:creationId xmlns:a16="http://schemas.microsoft.com/office/drawing/2014/main" id="{CA06413A-3EF4-EF92-D3B7-87DBAB351922}"/>
              </a:ext>
            </a:extLst>
          </p:cNvPr>
          <p:cNvSpPr/>
          <p:nvPr/>
        </p:nvSpPr>
        <p:spPr>
          <a:xfrm flipH="1">
            <a:off x="5888735" y="932446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9" name="אליפסה 198">
            <a:extLst>
              <a:ext uri="{FF2B5EF4-FFF2-40B4-BE49-F238E27FC236}">
                <a16:creationId xmlns:a16="http://schemas.microsoft.com/office/drawing/2014/main" id="{93972D87-8A20-34FB-A25D-CD4C682FB9B3}"/>
              </a:ext>
            </a:extLst>
          </p:cNvPr>
          <p:cNvSpPr/>
          <p:nvPr/>
        </p:nvSpPr>
        <p:spPr>
          <a:xfrm flipH="1">
            <a:off x="4791505" y="914158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0" name="אליפסה 199">
            <a:extLst>
              <a:ext uri="{FF2B5EF4-FFF2-40B4-BE49-F238E27FC236}">
                <a16:creationId xmlns:a16="http://schemas.microsoft.com/office/drawing/2014/main" id="{DA99EE27-B689-4540-C675-C3E9D2A332F8}"/>
              </a:ext>
            </a:extLst>
          </p:cNvPr>
          <p:cNvSpPr/>
          <p:nvPr/>
        </p:nvSpPr>
        <p:spPr>
          <a:xfrm flipH="1">
            <a:off x="3694274" y="918730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1" name="אליפסה 200">
            <a:extLst>
              <a:ext uri="{FF2B5EF4-FFF2-40B4-BE49-F238E27FC236}">
                <a16:creationId xmlns:a16="http://schemas.microsoft.com/office/drawing/2014/main" id="{7A0B818B-0320-D1B1-925C-D7EA23742B97}"/>
              </a:ext>
            </a:extLst>
          </p:cNvPr>
          <p:cNvSpPr/>
          <p:nvPr/>
        </p:nvSpPr>
        <p:spPr>
          <a:xfrm flipH="1">
            <a:off x="2597044" y="902728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2" name="אליפסה 201">
            <a:extLst>
              <a:ext uri="{FF2B5EF4-FFF2-40B4-BE49-F238E27FC236}">
                <a16:creationId xmlns:a16="http://schemas.microsoft.com/office/drawing/2014/main" id="{FEFD50AE-C02A-6351-1AC7-38ED145707E2}"/>
              </a:ext>
            </a:extLst>
          </p:cNvPr>
          <p:cNvSpPr/>
          <p:nvPr/>
        </p:nvSpPr>
        <p:spPr>
          <a:xfrm flipH="1">
            <a:off x="1499813" y="890536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3" name="אליפסה 202">
            <a:extLst>
              <a:ext uri="{FF2B5EF4-FFF2-40B4-BE49-F238E27FC236}">
                <a16:creationId xmlns:a16="http://schemas.microsoft.com/office/drawing/2014/main" id="{A29C5133-FC5F-3038-1DAB-373FF2429A2B}"/>
              </a:ext>
            </a:extLst>
          </p:cNvPr>
          <p:cNvSpPr/>
          <p:nvPr/>
        </p:nvSpPr>
        <p:spPr>
          <a:xfrm flipH="1">
            <a:off x="402583" y="890536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4" name="אליפסה 203">
            <a:extLst>
              <a:ext uri="{FF2B5EF4-FFF2-40B4-BE49-F238E27FC236}">
                <a16:creationId xmlns:a16="http://schemas.microsoft.com/office/drawing/2014/main" id="{797DC9E0-6B8D-EA28-70F3-51B596B72641}"/>
              </a:ext>
            </a:extLst>
          </p:cNvPr>
          <p:cNvSpPr/>
          <p:nvPr/>
        </p:nvSpPr>
        <p:spPr>
          <a:xfrm flipH="1">
            <a:off x="-694647" y="895108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5" name="אליפסה 204">
            <a:extLst>
              <a:ext uri="{FF2B5EF4-FFF2-40B4-BE49-F238E27FC236}">
                <a16:creationId xmlns:a16="http://schemas.microsoft.com/office/drawing/2014/main" id="{BF65C41A-34A3-FD5C-A7C2-213C14317876}"/>
              </a:ext>
            </a:extLst>
          </p:cNvPr>
          <p:cNvSpPr/>
          <p:nvPr/>
        </p:nvSpPr>
        <p:spPr>
          <a:xfrm flipH="1">
            <a:off x="-1791878" y="895108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6" name="אליפסה 205">
            <a:extLst>
              <a:ext uri="{FF2B5EF4-FFF2-40B4-BE49-F238E27FC236}">
                <a16:creationId xmlns:a16="http://schemas.microsoft.com/office/drawing/2014/main" id="{A1B5F56C-9CA8-4169-F0DD-2449BA0C2035}"/>
              </a:ext>
            </a:extLst>
          </p:cNvPr>
          <p:cNvSpPr/>
          <p:nvPr/>
        </p:nvSpPr>
        <p:spPr>
          <a:xfrm flipH="1">
            <a:off x="-2874635" y="887488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7" name="אליפסה 206">
            <a:extLst>
              <a:ext uri="{FF2B5EF4-FFF2-40B4-BE49-F238E27FC236}">
                <a16:creationId xmlns:a16="http://schemas.microsoft.com/office/drawing/2014/main" id="{B4861957-884B-E039-C9B1-875DAED59487}"/>
              </a:ext>
            </a:extLst>
          </p:cNvPr>
          <p:cNvSpPr/>
          <p:nvPr/>
        </p:nvSpPr>
        <p:spPr>
          <a:xfrm flipH="1">
            <a:off x="-3971865" y="895108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8" name="אליפסה 207">
            <a:extLst>
              <a:ext uri="{FF2B5EF4-FFF2-40B4-BE49-F238E27FC236}">
                <a16:creationId xmlns:a16="http://schemas.microsoft.com/office/drawing/2014/main" id="{363C66D7-2BB5-7A54-55D0-1573889602DF}"/>
              </a:ext>
            </a:extLst>
          </p:cNvPr>
          <p:cNvSpPr/>
          <p:nvPr/>
        </p:nvSpPr>
        <p:spPr>
          <a:xfrm flipH="1">
            <a:off x="-5069096" y="890536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9" name="אליפסה 208">
            <a:extLst>
              <a:ext uri="{FF2B5EF4-FFF2-40B4-BE49-F238E27FC236}">
                <a16:creationId xmlns:a16="http://schemas.microsoft.com/office/drawing/2014/main" id="{5A0F6911-B70F-C9A8-6A67-1D4D60D3F79E}"/>
              </a:ext>
            </a:extLst>
          </p:cNvPr>
          <p:cNvSpPr/>
          <p:nvPr/>
        </p:nvSpPr>
        <p:spPr>
          <a:xfrm flipH="1">
            <a:off x="-6166326" y="8905362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0" name="אליפסה 209">
            <a:extLst>
              <a:ext uri="{FF2B5EF4-FFF2-40B4-BE49-F238E27FC236}">
                <a16:creationId xmlns:a16="http://schemas.microsoft.com/office/drawing/2014/main" id="{EFA98BAC-0947-739D-0AFF-9AAAC914B1E8}"/>
              </a:ext>
            </a:extLst>
          </p:cNvPr>
          <p:cNvSpPr/>
          <p:nvPr/>
        </p:nvSpPr>
        <p:spPr>
          <a:xfrm flipH="1">
            <a:off x="19055500" y="982593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1" name="אליפסה 210">
            <a:extLst>
              <a:ext uri="{FF2B5EF4-FFF2-40B4-BE49-F238E27FC236}">
                <a16:creationId xmlns:a16="http://schemas.microsoft.com/office/drawing/2014/main" id="{1FFACC8F-A1C0-E789-2EFE-33AB80DF5738}"/>
              </a:ext>
            </a:extLst>
          </p:cNvPr>
          <p:cNvSpPr/>
          <p:nvPr/>
        </p:nvSpPr>
        <p:spPr>
          <a:xfrm flipH="1">
            <a:off x="18048226" y="982593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2" name="אליפסה 211">
            <a:extLst>
              <a:ext uri="{FF2B5EF4-FFF2-40B4-BE49-F238E27FC236}">
                <a16:creationId xmlns:a16="http://schemas.microsoft.com/office/drawing/2014/main" id="{937E5A7F-CCF8-5F06-AD94-0BDD1B77ECF4}"/>
              </a:ext>
            </a:extLst>
          </p:cNvPr>
          <p:cNvSpPr/>
          <p:nvPr/>
        </p:nvSpPr>
        <p:spPr>
          <a:xfrm flipH="1">
            <a:off x="16861039" y="99097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3" name="אליפסה 212">
            <a:extLst>
              <a:ext uri="{FF2B5EF4-FFF2-40B4-BE49-F238E27FC236}">
                <a16:creationId xmlns:a16="http://schemas.microsoft.com/office/drawing/2014/main" id="{72A8B55E-8598-0201-43B6-13C4457938D2}"/>
              </a:ext>
            </a:extLst>
          </p:cNvPr>
          <p:cNvSpPr/>
          <p:nvPr/>
        </p:nvSpPr>
        <p:spPr>
          <a:xfrm flipH="1">
            <a:off x="15763808" y="982593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4" name="אליפסה 213">
            <a:extLst>
              <a:ext uri="{FF2B5EF4-FFF2-40B4-BE49-F238E27FC236}">
                <a16:creationId xmlns:a16="http://schemas.microsoft.com/office/drawing/2014/main" id="{69417AE8-E2EF-5467-9AF2-B5AF60ECB8DE}"/>
              </a:ext>
            </a:extLst>
          </p:cNvPr>
          <p:cNvSpPr/>
          <p:nvPr/>
        </p:nvSpPr>
        <p:spPr>
          <a:xfrm flipH="1">
            <a:off x="14666578" y="989451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5" name="אליפסה 214">
            <a:extLst>
              <a:ext uri="{FF2B5EF4-FFF2-40B4-BE49-F238E27FC236}">
                <a16:creationId xmlns:a16="http://schemas.microsoft.com/office/drawing/2014/main" id="{47F313CA-C60F-0245-5E51-05D8AD36ED09}"/>
              </a:ext>
            </a:extLst>
          </p:cNvPr>
          <p:cNvSpPr/>
          <p:nvPr/>
        </p:nvSpPr>
        <p:spPr>
          <a:xfrm flipH="1">
            <a:off x="13569348" y="982593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6" name="אליפסה 215">
            <a:extLst>
              <a:ext uri="{FF2B5EF4-FFF2-40B4-BE49-F238E27FC236}">
                <a16:creationId xmlns:a16="http://schemas.microsoft.com/office/drawing/2014/main" id="{0253421C-4957-4CC7-3370-1180ACF406B5}"/>
              </a:ext>
            </a:extLst>
          </p:cNvPr>
          <p:cNvSpPr/>
          <p:nvPr/>
        </p:nvSpPr>
        <p:spPr>
          <a:xfrm flipH="1">
            <a:off x="12472117" y="990213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7" name="אליפסה 216">
            <a:extLst>
              <a:ext uri="{FF2B5EF4-FFF2-40B4-BE49-F238E27FC236}">
                <a16:creationId xmlns:a16="http://schemas.microsoft.com/office/drawing/2014/main" id="{998894F9-C4D8-2918-24C9-ED1DD0F19985}"/>
              </a:ext>
            </a:extLst>
          </p:cNvPr>
          <p:cNvSpPr/>
          <p:nvPr/>
        </p:nvSpPr>
        <p:spPr>
          <a:xfrm flipH="1">
            <a:off x="11374887" y="962019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8" name="אליפסה 217">
            <a:extLst>
              <a:ext uri="{FF2B5EF4-FFF2-40B4-BE49-F238E27FC236}">
                <a16:creationId xmlns:a16="http://schemas.microsoft.com/office/drawing/2014/main" id="{F164D5DC-2ED0-26D8-0E42-60FCABF6E4C3}"/>
              </a:ext>
            </a:extLst>
          </p:cNvPr>
          <p:cNvSpPr/>
          <p:nvPr/>
        </p:nvSpPr>
        <p:spPr>
          <a:xfrm flipH="1">
            <a:off x="10277656" y="97192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9" name="אליפסה 218">
            <a:extLst>
              <a:ext uri="{FF2B5EF4-FFF2-40B4-BE49-F238E27FC236}">
                <a16:creationId xmlns:a16="http://schemas.microsoft.com/office/drawing/2014/main" id="{B83AE45A-87BE-F16C-B759-0FE082CF2369}"/>
              </a:ext>
            </a:extLst>
          </p:cNvPr>
          <p:cNvSpPr/>
          <p:nvPr/>
        </p:nvSpPr>
        <p:spPr>
          <a:xfrm flipH="1">
            <a:off x="9180426" y="962019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0" name="אליפסה 219">
            <a:extLst>
              <a:ext uri="{FF2B5EF4-FFF2-40B4-BE49-F238E27FC236}">
                <a16:creationId xmlns:a16="http://schemas.microsoft.com/office/drawing/2014/main" id="{AAB68621-49A9-7B09-4E11-5F8579B845F0}"/>
              </a:ext>
            </a:extLst>
          </p:cNvPr>
          <p:cNvSpPr/>
          <p:nvPr/>
        </p:nvSpPr>
        <p:spPr>
          <a:xfrm flipH="1">
            <a:off x="8083196" y="97954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1" name="אליפסה 220">
            <a:extLst>
              <a:ext uri="{FF2B5EF4-FFF2-40B4-BE49-F238E27FC236}">
                <a16:creationId xmlns:a16="http://schemas.microsoft.com/office/drawing/2014/main" id="{6DB14B6C-D1E6-9443-B887-B3E8E55712F0}"/>
              </a:ext>
            </a:extLst>
          </p:cNvPr>
          <p:cNvSpPr/>
          <p:nvPr/>
        </p:nvSpPr>
        <p:spPr>
          <a:xfrm flipH="1">
            <a:off x="6985965" y="962019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2" name="אליפסה 221">
            <a:extLst>
              <a:ext uri="{FF2B5EF4-FFF2-40B4-BE49-F238E27FC236}">
                <a16:creationId xmlns:a16="http://schemas.microsoft.com/office/drawing/2014/main" id="{6EA487E1-2F26-F258-18D2-99E7C89906FB}"/>
              </a:ext>
            </a:extLst>
          </p:cNvPr>
          <p:cNvSpPr/>
          <p:nvPr/>
        </p:nvSpPr>
        <p:spPr>
          <a:xfrm flipH="1">
            <a:off x="5888735" y="97573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3" name="אליפסה 222">
            <a:extLst>
              <a:ext uri="{FF2B5EF4-FFF2-40B4-BE49-F238E27FC236}">
                <a16:creationId xmlns:a16="http://schemas.microsoft.com/office/drawing/2014/main" id="{5DD49EE6-C4F2-AAAD-4B1A-B193A97A0F96}"/>
              </a:ext>
            </a:extLst>
          </p:cNvPr>
          <p:cNvSpPr/>
          <p:nvPr/>
        </p:nvSpPr>
        <p:spPr>
          <a:xfrm flipH="1">
            <a:off x="4791505" y="957447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4" name="אליפסה 223">
            <a:extLst>
              <a:ext uri="{FF2B5EF4-FFF2-40B4-BE49-F238E27FC236}">
                <a16:creationId xmlns:a16="http://schemas.microsoft.com/office/drawing/2014/main" id="{771438FF-D01C-CA40-1030-9723230B3F9C}"/>
              </a:ext>
            </a:extLst>
          </p:cNvPr>
          <p:cNvSpPr/>
          <p:nvPr/>
        </p:nvSpPr>
        <p:spPr>
          <a:xfrm flipH="1">
            <a:off x="3694274" y="962019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5" name="אליפסה 224">
            <a:extLst>
              <a:ext uri="{FF2B5EF4-FFF2-40B4-BE49-F238E27FC236}">
                <a16:creationId xmlns:a16="http://schemas.microsoft.com/office/drawing/2014/main" id="{736EE0A3-5665-92AB-E4BA-1BB5771B2DAB}"/>
              </a:ext>
            </a:extLst>
          </p:cNvPr>
          <p:cNvSpPr/>
          <p:nvPr/>
        </p:nvSpPr>
        <p:spPr>
          <a:xfrm flipH="1">
            <a:off x="2597044" y="946017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6" name="אליפסה 225">
            <a:extLst>
              <a:ext uri="{FF2B5EF4-FFF2-40B4-BE49-F238E27FC236}">
                <a16:creationId xmlns:a16="http://schemas.microsoft.com/office/drawing/2014/main" id="{A3D314AC-9AAC-32A2-666E-32733C6F4148}"/>
              </a:ext>
            </a:extLst>
          </p:cNvPr>
          <p:cNvSpPr/>
          <p:nvPr/>
        </p:nvSpPr>
        <p:spPr>
          <a:xfrm flipH="1">
            <a:off x="1499813" y="93382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7" name="אליפסה 226">
            <a:extLst>
              <a:ext uri="{FF2B5EF4-FFF2-40B4-BE49-F238E27FC236}">
                <a16:creationId xmlns:a16="http://schemas.microsoft.com/office/drawing/2014/main" id="{9872A1FA-6E60-C427-3045-E8BFA70D2EF4}"/>
              </a:ext>
            </a:extLst>
          </p:cNvPr>
          <p:cNvSpPr/>
          <p:nvPr/>
        </p:nvSpPr>
        <p:spPr>
          <a:xfrm flipH="1">
            <a:off x="402583" y="93382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8" name="אליפסה 227">
            <a:extLst>
              <a:ext uri="{FF2B5EF4-FFF2-40B4-BE49-F238E27FC236}">
                <a16:creationId xmlns:a16="http://schemas.microsoft.com/office/drawing/2014/main" id="{E6706435-BB8F-1CED-C9CA-06D169CC3FFA}"/>
              </a:ext>
            </a:extLst>
          </p:cNvPr>
          <p:cNvSpPr/>
          <p:nvPr/>
        </p:nvSpPr>
        <p:spPr>
          <a:xfrm flipH="1">
            <a:off x="-694647" y="938397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9" name="אליפסה 228">
            <a:extLst>
              <a:ext uri="{FF2B5EF4-FFF2-40B4-BE49-F238E27FC236}">
                <a16:creationId xmlns:a16="http://schemas.microsoft.com/office/drawing/2014/main" id="{7E84AEDA-E80E-00A5-1E4E-F3512DCC4510}"/>
              </a:ext>
            </a:extLst>
          </p:cNvPr>
          <p:cNvSpPr/>
          <p:nvPr/>
        </p:nvSpPr>
        <p:spPr>
          <a:xfrm flipH="1">
            <a:off x="-1791878" y="938397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0" name="אליפסה 229">
            <a:extLst>
              <a:ext uri="{FF2B5EF4-FFF2-40B4-BE49-F238E27FC236}">
                <a16:creationId xmlns:a16="http://schemas.microsoft.com/office/drawing/2014/main" id="{2A2B0BDE-F023-D0FF-53EB-0EF459BAD8C9}"/>
              </a:ext>
            </a:extLst>
          </p:cNvPr>
          <p:cNvSpPr/>
          <p:nvPr/>
        </p:nvSpPr>
        <p:spPr>
          <a:xfrm flipH="1">
            <a:off x="-2874635" y="930777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1" name="אליפסה 230">
            <a:extLst>
              <a:ext uri="{FF2B5EF4-FFF2-40B4-BE49-F238E27FC236}">
                <a16:creationId xmlns:a16="http://schemas.microsoft.com/office/drawing/2014/main" id="{F9E560B0-96C5-E714-D43E-73348FA47411}"/>
              </a:ext>
            </a:extLst>
          </p:cNvPr>
          <p:cNvSpPr/>
          <p:nvPr/>
        </p:nvSpPr>
        <p:spPr>
          <a:xfrm flipH="1">
            <a:off x="-3971865" y="938397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2" name="אליפסה 231">
            <a:extLst>
              <a:ext uri="{FF2B5EF4-FFF2-40B4-BE49-F238E27FC236}">
                <a16:creationId xmlns:a16="http://schemas.microsoft.com/office/drawing/2014/main" id="{E3173D66-C338-FE9D-1F58-52D800AE800B}"/>
              </a:ext>
            </a:extLst>
          </p:cNvPr>
          <p:cNvSpPr/>
          <p:nvPr/>
        </p:nvSpPr>
        <p:spPr>
          <a:xfrm flipH="1">
            <a:off x="-5069096" y="93382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3" name="אליפסה 232">
            <a:extLst>
              <a:ext uri="{FF2B5EF4-FFF2-40B4-BE49-F238E27FC236}">
                <a16:creationId xmlns:a16="http://schemas.microsoft.com/office/drawing/2014/main" id="{06C1E0AF-3715-07C4-FA84-83B8D5D906AC}"/>
              </a:ext>
            </a:extLst>
          </p:cNvPr>
          <p:cNvSpPr/>
          <p:nvPr/>
        </p:nvSpPr>
        <p:spPr>
          <a:xfrm flipH="1">
            <a:off x="-6166326" y="93382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4" name="אליפסה 233">
            <a:extLst>
              <a:ext uri="{FF2B5EF4-FFF2-40B4-BE49-F238E27FC236}">
                <a16:creationId xmlns:a16="http://schemas.microsoft.com/office/drawing/2014/main" id="{3E882D6C-AD82-034A-F076-FE6675218E48}"/>
              </a:ext>
            </a:extLst>
          </p:cNvPr>
          <p:cNvSpPr/>
          <p:nvPr/>
        </p:nvSpPr>
        <p:spPr>
          <a:xfrm flipH="1">
            <a:off x="19055500" y="1011549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5" name="אליפסה 234">
            <a:extLst>
              <a:ext uri="{FF2B5EF4-FFF2-40B4-BE49-F238E27FC236}">
                <a16:creationId xmlns:a16="http://schemas.microsoft.com/office/drawing/2014/main" id="{BE35DC89-006F-2E29-CCA0-770356B5EF28}"/>
              </a:ext>
            </a:extLst>
          </p:cNvPr>
          <p:cNvSpPr/>
          <p:nvPr/>
        </p:nvSpPr>
        <p:spPr>
          <a:xfrm flipH="1">
            <a:off x="18048226" y="1011549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6" name="אליפסה 235">
            <a:extLst>
              <a:ext uri="{FF2B5EF4-FFF2-40B4-BE49-F238E27FC236}">
                <a16:creationId xmlns:a16="http://schemas.microsoft.com/office/drawing/2014/main" id="{3FA84776-70C0-E615-FE48-A12B7A754BEB}"/>
              </a:ext>
            </a:extLst>
          </p:cNvPr>
          <p:cNvSpPr/>
          <p:nvPr/>
        </p:nvSpPr>
        <p:spPr>
          <a:xfrm flipH="1">
            <a:off x="16861039" y="1019931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7" name="אליפסה 236">
            <a:extLst>
              <a:ext uri="{FF2B5EF4-FFF2-40B4-BE49-F238E27FC236}">
                <a16:creationId xmlns:a16="http://schemas.microsoft.com/office/drawing/2014/main" id="{8DE13CC8-F902-C60E-9343-739C835FC1A2}"/>
              </a:ext>
            </a:extLst>
          </p:cNvPr>
          <p:cNvSpPr/>
          <p:nvPr/>
        </p:nvSpPr>
        <p:spPr>
          <a:xfrm flipH="1">
            <a:off x="15763808" y="1011549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8" name="אליפסה 237">
            <a:extLst>
              <a:ext uri="{FF2B5EF4-FFF2-40B4-BE49-F238E27FC236}">
                <a16:creationId xmlns:a16="http://schemas.microsoft.com/office/drawing/2014/main" id="{84F0FD8D-5E32-188C-B8CC-61D9F7EEB203}"/>
              </a:ext>
            </a:extLst>
          </p:cNvPr>
          <p:cNvSpPr/>
          <p:nvPr/>
        </p:nvSpPr>
        <p:spPr>
          <a:xfrm flipH="1">
            <a:off x="14666578" y="1018407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9" name="אליפסה 238">
            <a:extLst>
              <a:ext uri="{FF2B5EF4-FFF2-40B4-BE49-F238E27FC236}">
                <a16:creationId xmlns:a16="http://schemas.microsoft.com/office/drawing/2014/main" id="{4AC32419-7A03-A109-DEF0-FDBB3CFABA6D}"/>
              </a:ext>
            </a:extLst>
          </p:cNvPr>
          <p:cNvSpPr/>
          <p:nvPr/>
        </p:nvSpPr>
        <p:spPr>
          <a:xfrm flipH="1">
            <a:off x="13569348" y="1011549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0" name="אליפסה 239">
            <a:extLst>
              <a:ext uri="{FF2B5EF4-FFF2-40B4-BE49-F238E27FC236}">
                <a16:creationId xmlns:a16="http://schemas.microsoft.com/office/drawing/2014/main" id="{1F3A86EB-6E83-A781-29DD-1B42AB25995F}"/>
              </a:ext>
            </a:extLst>
          </p:cNvPr>
          <p:cNvSpPr/>
          <p:nvPr/>
        </p:nvSpPr>
        <p:spPr>
          <a:xfrm flipH="1">
            <a:off x="12472117" y="1019169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1" name="אליפסה 240">
            <a:extLst>
              <a:ext uri="{FF2B5EF4-FFF2-40B4-BE49-F238E27FC236}">
                <a16:creationId xmlns:a16="http://schemas.microsoft.com/office/drawing/2014/main" id="{C30A340B-A14E-D7E4-301A-8E0B6BC9A239}"/>
              </a:ext>
            </a:extLst>
          </p:cNvPr>
          <p:cNvSpPr/>
          <p:nvPr/>
        </p:nvSpPr>
        <p:spPr>
          <a:xfrm flipH="1">
            <a:off x="11374887" y="99097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2" name="אליפסה 241">
            <a:extLst>
              <a:ext uri="{FF2B5EF4-FFF2-40B4-BE49-F238E27FC236}">
                <a16:creationId xmlns:a16="http://schemas.microsoft.com/office/drawing/2014/main" id="{0DA575F8-E2E1-7DF7-CA94-0F28612D0DEB}"/>
              </a:ext>
            </a:extLst>
          </p:cNvPr>
          <p:cNvSpPr/>
          <p:nvPr/>
        </p:nvSpPr>
        <p:spPr>
          <a:xfrm flipH="1">
            <a:off x="10277656" y="1000881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3" name="אליפסה 242">
            <a:extLst>
              <a:ext uri="{FF2B5EF4-FFF2-40B4-BE49-F238E27FC236}">
                <a16:creationId xmlns:a16="http://schemas.microsoft.com/office/drawing/2014/main" id="{48A74A63-80AE-652D-AC02-88C85F316E4A}"/>
              </a:ext>
            </a:extLst>
          </p:cNvPr>
          <p:cNvSpPr/>
          <p:nvPr/>
        </p:nvSpPr>
        <p:spPr>
          <a:xfrm flipH="1">
            <a:off x="9180426" y="99097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4" name="אליפסה 243">
            <a:extLst>
              <a:ext uri="{FF2B5EF4-FFF2-40B4-BE49-F238E27FC236}">
                <a16:creationId xmlns:a16="http://schemas.microsoft.com/office/drawing/2014/main" id="{00768931-1CAB-3C55-4296-CF98F16748B8}"/>
              </a:ext>
            </a:extLst>
          </p:cNvPr>
          <p:cNvSpPr/>
          <p:nvPr/>
        </p:nvSpPr>
        <p:spPr>
          <a:xfrm flipH="1">
            <a:off x="8083196" y="1008501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5" name="אליפסה 244">
            <a:extLst>
              <a:ext uri="{FF2B5EF4-FFF2-40B4-BE49-F238E27FC236}">
                <a16:creationId xmlns:a16="http://schemas.microsoft.com/office/drawing/2014/main" id="{37CD5504-9420-2826-0AA4-AF0F347398A4}"/>
              </a:ext>
            </a:extLst>
          </p:cNvPr>
          <p:cNvSpPr/>
          <p:nvPr/>
        </p:nvSpPr>
        <p:spPr>
          <a:xfrm flipH="1">
            <a:off x="6985965" y="99097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6" name="אליפסה 245">
            <a:extLst>
              <a:ext uri="{FF2B5EF4-FFF2-40B4-BE49-F238E27FC236}">
                <a16:creationId xmlns:a16="http://schemas.microsoft.com/office/drawing/2014/main" id="{C1687D68-5B76-BE2A-DCE6-891090321FBE}"/>
              </a:ext>
            </a:extLst>
          </p:cNvPr>
          <p:cNvSpPr/>
          <p:nvPr/>
        </p:nvSpPr>
        <p:spPr>
          <a:xfrm flipH="1">
            <a:off x="5888735" y="1004691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7" name="אליפסה 246">
            <a:extLst>
              <a:ext uri="{FF2B5EF4-FFF2-40B4-BE49-F238E27FC236}">
                <a16:creationId xmlns:a16="http://schemas.microsoft.com/office/drawing/2014/main" id="{C61A4398-4346-53D1-E4B9-5F4EFA01D645}"/>
              </a:ext>
            </a:extLst>
          </p:cNvPr>
          <p:cNvSpPr/>
          <p:nvPr/>
        </p:nvSpPr>
        <p:spPr>
          <a:xfrm flipH="1">
            <a:off x="4791505" y="986403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8" name="אליפסה 247">
            <a:extLst>
              <a:ext uri="{FF2B5EF4-FFF2-40B4-BE49-F238E27FC236}">
                <a16:creationId xmlns:a16="http://schemas.microsoft.com/office/drawing/2014/main" id="{8E7EADF8-5576-FA6E-23CC-FEAFD0FFB00D}"/>
              </a:ext>
            </a:extLst>
          </p:cNvPr>
          <p:cNvSpPr/>
          <p:nvPr/>
        </p:nvSpPr>
        <p:spPr>
          <a:xfrm flipH="1">
            <a:off x="3694274" y="990975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9" name="אליפסה 248">
            <a:extLst>
              <a:ext uri="{FF2B5EF4-FFF2-40B4-BE49-F238E27FC236}">
                <a16:creationId xmlns:a16="http://schemas.microsoft.com/office/drawing/2014/main" id="{FBFE55D5-57F4-7B9A-AA6D-E3D3E8D267DE}"/>
              </a:ext>
            </a:extLst>
          </p:cNvPr>
          <p:cNvSpPr/>
          <p:nvPr/>
        </p:nvSpPr>
        <p:spPr>
          <a:xfrm flipH="1">
            <a:off x="2597044" y="974973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0" name="אליפסה 249">
            <a:extLst>
              <a:ext uri="{FF2B5EF4-FFF2-40B4-BE49-F238E27FC236}">
                <a16:creationId xmlns:a16="http://schemas.microsoft.com/office/drawing/2014/main" id="{FE049E6E-F49A-759F-77FA-401384124A9C}"/>
              </a:ext>
            </a:extLst>
          </p:cNvPr>
          <p:cNvSpPr/>
          <p:nvPr/>
        </p:nvSpPr>
        <p:spPr>
          <a:xfrm flipH="1">
            <a:off x="1499813" y="962781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1" name="אליפסה 250">
            <a:extLst>
              <a:ext uri="{FF2B5EF4-FFF2-40B4-BE49-F238E27FC236}">
                <a16:creationId xmlns:a16="http://schemas.microsoft.com/office/drawing/2014/main" id="{392E1AD9-EBBB-3D9D-B522-DDE1AB638DF7}"/>
              </a:ext>
            </a:extLst>
          </p:cNvPr>
          <p:cNvSpPr/>
          <p:nvPr/>
        </p:nvSpPr>
        <p:spPr>
          <a:xfrm flipH="1">
            <a:off x="402583" y="962781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2" name="אליפסה 251">
            <a:extLst>
              <a:ext uri="{FF2B5EF4-FFF2-40B4-BE49-F238E27FC236}">
                <a16:creationId xmlns:a16="http://schemas.microsoft.com/office/drawing/2014/main" id="{D8890C73-5EF7-8483-F833-D4E09A99C90B}"/>
              </a:ext>
            </a:extLst>
          </p:cNvPr>
          <p:cNvSpPr/>
          <p:nvPr/>
        </p:nvSpPr>
        <p:spPr>
          <a:xfrm flipH="1">
            <a:off x="-694647" y="967353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3" name="אליפסה 252">
            <a:extLst>
              <a:ext uri="{FF2B5EF4-FFF2-40B4-BE49-F238E27FC236}">
                <a16:creationId xmlns:a16="http://schemas.microsoft.com/office/drawing/2014/main" id="{E6B83C2C-8FC9-7C46-6ECD-F427572D0437}"/>
              </a:ext>
            </a:extLst>
          </p:cNvPr>
          <p:cNvSpPr/>
          <p:nvPr/>
        </p:nvSpPr>
        <p:spPr>
          <a:xfrm flipH="1">
            <a:off x="-1791878" y="967353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4" name="אליפסה 253">
            <a:extLst>
              <a:ext uri="{FF2B5EF4-FFF2-40B4-BE49-F238E27FC236}">
                <a16:creationId xmlns:a16="http://schemas.microsoft.com/office/drawing/2014/main" id="{1FB3E249-8353-E1C3-AB3A-7AF7B3721602}"/>
              </a:ext>
            </a:extLst>
          </p:cNvPr>
          <p:cNvSpPr/>
          <p:nvPr/>
        </p:nvSpPr>
        <p:spPr>
          <a:xfrm flipH="1">
            <a:off x="-2874635" y="959733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5" name="אליפסה 254">
            <a:extLst>
              <a:ext uri="{FF2B5EF4-FFF2-40B4-BE49-F238E27FC236}">
                <a16:creationId xmlns:a16="http://schemas.microsoft.com/office/drawing/2014/main" id="{71E58C5E-1E53-1EB5-F8AF-0C263A66445A}"/>
              </a:ext>
            </a:extLst>
          </p:cNvPr>
          <p:cNvSpPr/>
          <p:nvPr/>
        </p:nvSpPr>
        <p:spPr>
          <a:xfrm flipH="1">
            <a:off x="-3971865" y="967353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6" name="אליפסה 255">
            <a:extLst>
              <a:ext uri="{FF2B5EF4-FFF2-40B4-BE49-F238E27FC236}">
                <a16:creationId xmlns:a16="http://schemas.microsoft.com/office/drawing/2014/main" id="{80FF8BB8-D55D-45AA-BD5B-9C98DF03BB34}"/>
              </a:ext>
            </a:extLst>
          </p:cNvPr>
          <p:cNvSpPr/>
          <p:nvPr/>
        </p:nvSpPr>
        <p:spPr>
          <a:xfrm flipH="1">
            <a:off x="-5069096" y="962781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7" name="אליפסה 256">
            <a:extLst>
              <a:ext uri="{FF2B5EF4-FFF2-40B4-BE49-F238E27FC236}">
                <a16:creationId xmlns:a16="http://schemas.microsoft.com/office/drawing/2014/main" id="{4418571C-E5F6-DF08-B19A-E707E315687C}"/>
              </a:ext>
            </a:extLst>
          </p:cNvPr>
          <p:cNvSpPr/>
          <p:nvPr/>
        </p:nvSpPr>
        <p:spPr>
          <a:xfrm flipH="1">
            <a:off x="-6166326" y="9627810"/>
            <a:ext cx="108000" cy="108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4" name="מלבן: פינות מעוגלות 53">
            <a:extLst>
              <a:ext uri="{FF2B5EF4-FFF2-40B4-BE49-F238E27FC236}">
                <a16:creationId xmlns:a16="http://schemas.microsoft.com/office/drawing/2014/main" id="{D0F8E64D-9E35-579E-C548-550B757C8571}"/>
              </a:ext>
            </a:extLst>
          </p:cNvPr>
          <p:cNvSpPr/>
          <p:nvPr/>
        </p:nvSpPr>
        <p:spPr>
          <a:xfrm rot="5400000">
            <a:off x="5760721" y="3597307"/>
            <a:ext cx="219919" cy="4942390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FFFF00"/>
              </a:gs>
              <a:gs pos="0">
                <a:srgbClr val="00B050"/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5169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עשן מתפתל">
  <a:themeElements>
    <a:clrScheme name="עשן מתפתל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עשן מתפתל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עשן מתפתל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88031C4-BF29-4479-8BA4-ED6B1A5AEFA7}">
  <we:reference id="wa104380862" version="3.0.0.0" store="he-IL" storeType="OMEX"/>
  <we:alternateReferences>
    <we:reference id="WA104380862" version="3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Application>Microsoft Office PowerPoint</Application>
  <PresentationFormat>Widescreen</PresentationFormat>
  <Slides>18</Slides>
  <Notes>5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עשן מתפתל</vt:lpstr>
      <vt:lpstr>Knessight</vt:lpstr>
      <vt:lpstr>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Solution</vt:lpstr>
      <vt:lpstr>Technical Challenges</vt:lpstr>
      <vt:lpstr>Demo</vt:lpstr>
      <vt:lpstr>Failures</vt:lpstr>
      <vt:lpstr>Failures</vt:lpstr>
      <vt:lpstr>Failures</vt:lpstr>
      <vt:lpstr>Evaluation Methods</vt:lpstr>
      <vt:lpstr>Future Milestones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בצלאל יניר</dc:creator>
  <cp:revision>1</cp:revision>
  <dcterms:created xsi:type="dcterms:W3CDTF">2025-03-13T09:36:21Z</dcterms:created>
  <dcterms:modified xsi:type="dcterms:W3CDTF">2025-05-13T08:12:48Z</dcterms:modified>
</cp:coreProperties>
</file>